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58" r:id="rId5"/>
    <p:sldId id="271" r:id="rId6"/>
    <p:sldId id="270" r:id="rId7"/>
    <p:sldId id="275" r:id="rId8"/>
    <p:sldId id="260" r:id="rId9"/>
    <p:sldId id="263" r:id="rId10"/>
    <p:sldId id="262" r:id="rId11"/>
    <p:sldId id="264" r:id="rId12"/>
    <p:sldId id="265" r:id="rId13"/>
    <p:sldId id="277" r:id="rId14"/>
    <p:sldId id="266" r:id="rId15"/>
    <p:sldId id="267" r:id="rId16"/>
    <p:sldId id="268" r:id="rId17"/>
    <p:sldId id="276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B2E32D-8304-4F4A-9B97-1FDAAD83227C}" v="202" dt="2023-12-14T02:14:41.4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8" autoAdjust="0"/>
    <p:restoredTop sz="94239" autoAdjust="0"/>
  </p:normalViewPr>
  <p:slideViewPr>
    <p:cSldViewPr snapToGrid="0">
      <p:cViewPr varScale="1">
        <p:scale>
          <a:sx n="85" d="100"/>
          <a:sy n="85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0C67E3-4006-485B-8D09-9E48098E9D5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2471696-B765-4CDC-83C0-B71F9B6EE2DA}">
      <dgm:prSet custT="1"/>
      <dgm:spPr/>
      <dgm:t>
        <a:bodyPr/>
        <a:lstStyle/>
        <a:p>
          <a:r>
            <a:rPr lang="en-IN" sz="4000" dirty="0">
              <a:latin typeface="Montserrat" pitchFamily="2" charset="77"/>
            </a:rPr>
            <a:t>Sai Priya </a:t>
          </a:r>
          <a:r>
            <a:rPr lang="en-IN" sz="4000" dirty="0" err="1">
              <a:latin typeface="Montserrat" pitchFamily="2" charset="77"/>
            </a:rPr>
            <a:t>Veerabomma</a:t>
          </a:r>
          <a:endParaRPr lang="en-US" sz="4000" dirty="0">
            <a:latin typeface="Montserrat" pitchFamily="2" charset="77"/>
          </a:endParaRPr>
        </a:p>
      </dgm:t>
    </dgm:pt>
    <dgm:pt modelId="{DD347836-6A8D-41B6-A907-DC4A5E86E3A5}" type="parTrans" cxnId="{E20CC0C8-0739-46D2-AF56-A33A646F7113}">
      <dgm:prSet/>
      <dgm:spPr/>
      <dgm:t>
        <a:bodyPr/>
        <a:lstStyle/>
        <a:p>
          <a:endParaRPr lang="en-US"/>
        </a:p>
      </dgm:t>
    </dgm:pt>
    <dgm:pt modelId="{B89E988F-6E27-43DA-87F2-76B7DAE6D201}" type="sibTrans" cxnId="{E20CC0C8-0739-46D2-AF56-A33A646F7113}">
      <dgm:prSet/>
      <dgm:spPr/>
      <dgm:t>
        <a:bodyPr/>
        <a:lstStyle/>
        <a:p>
          <a:endParaRPr lang="en-US"/>
        </a:p>
      </dgm:t>
    </dgm:pt>
    <dgm:pt modelId="{42584069-B869-4900-A1E9-EF1FFB42F9C3}">
      <dgm:prSet custT="1"/>
      <dgm:spPr/>
      <dgm:t>
        <a:bodyPr/>
        <a:lstStyle/>
        <a:p>
          <a:r>
            <a:rPr lang="en-IN" sz="4000" dirty="0">
              <a:latin typeface="Montserrat" pitchFamily="2" charset="77"/>
            </a:rPr>
            <a:t>Venkata Chaitanya </a:t>
          </a:r>
          <a:r>
            <a:rPr lang="en-IN" sz="4000" dirty="0" err="1">
              <a:latin typeface="Montserrat" pitchFamily="2" charset="77"/>
            </a:rPr>
            <a:t>Mandati</a:t>
          </a:r>
          <a:r>
            <a:rPr lang="en-IN" sz="4000" dirty="0">
              <a:latin typeface="Montserrat" pitchFamily="2" charset="77"/>
            </a:rPr>
            <a:t>       </a:t>
          </a:r>
          <a:endParaRPr lang="en-US" sz="4000" dirty="0">
            <a:latin typeface="Montserrat" pitchFamily="2" charset="77"/>
          </a:endParaRPr>
        </a:p>
      </dgm:t>
    </dgm:pt>
    <dgm:pt modelId="{7096B926-0D7E-4F72-B01D-6E8398D8EF76}" type="parTrans" cxnId="{F93E857E-5EC2-4DC9-A30C-24BA7F3D0842}">
      <dgm:prSet/>
      <dgm:spPr/>
      <dgm:t>
        <a:bodyPr/>
        <a:lstStyle/>
        <a:p>
          <a:endParaRPr lang="en-US"/>
        </a:p>
      </dgm:t>
    </dgm:pt>
    <dgm:pt modelId="{9C3CBD86-965A-477D-979F-0618E7DAECE0}" type="sibTrans" cxnId="{F93E857E-5EC2-4DC9-A30C-24BA7F3D0842}">
      <dgm:prSet/>
      <dgm:spPr/>
      <dgm:t>
        <a:bodyPr/>
        <a:lstStyle/>
        <a:p>
          <a:endParaRPr lang="en-US"/>
        </a:p>
      </dgm:t>
    </dgm:pt>
    <dgm:pt modelId="{D38E2F22-F526-48AB-AA70-12F07993D5D3}">
      <dgm:prSet custT="1"/>
      <dgm:spPr/>
      <dgm:t>
        <a:bodyPr/>
        <a:lstStyle/>
        <a:p>
          <a:r>
            <a:rPr lang="en-IN" sz="4000" dirty="0">
              <a:latin typeface="Montserrat" pitchFamily="2" charset="77"/>
            </a:rPr>
            <a:t>Siddhartha </a:t>
          </a:r>
          <a:r>
            <a:rPr lang="en-IN" sz="4000" dirty="0" err="1">
              <a:latin typeface="Montserrat" pitchFamily="2" charset="77"/>
            </a:rPr>
            <a:t>Ravilla</a:t>
          </a:r>
          <a:r>
            <a:rPr lang="en-IN" sz="4000" dirty="0">
              <a:latin typeface="Montserrat" pitchFamily="2" charset="77"/>
            </a:rPr>
            <a:t>              </a:t>
          </a:r>
          <a:endParaRPr lang="en-US" sz="4000" dirty="0">
            <a:latin typeface="Montserrat" pitchFamily="2" charset="77"/>
          </a:endParaRPr>
        </a:p>
      </dgm:t>
    </dgm:pt>
    <dgm:pt modelId="{A0709846-3A43-4073-B5F8-368237ECC01C}" type="parTrans" cxnId="{43F683FA-966B-424B-97A3-F82DC66AF085}">
      <dgm:prSet/>
      <dgm:spPr/>
      <dgm:t>
        <a:bodyPr/>
        <a:lstStyle/>
        <a:p>
          <a:endParaRPr lang="en-US"/>
        </a:p>
      </dgm:t>
    </dgm:pt>
    <dgm:pt modelId="{1E060972-D48C-43C0-B4F9-593244760063}" type="sibTrans" cxnId="{43F683FA-966B-424B-97A3-F82DC66AF085}">
      <dgm:prSet/>
      <dgm:spPr/>
      <dgm:t>
        <a:bodyPr/>
        <a:lstStyle/>
        <a:p>
          <a:endParaRPr lang="en-US"/>
        </a:p>
      </dgm:t>
    </dgm:pt>
    <dgm:pt modelId="{642B18C2-4BCF-4AF5-A2D4-7A9499E1A91A}">
      <dgm:prSet custT="1"/>
      <dgm:spPr/>
      <dgm:t>
        <a:bodyPr/>
        <a:lstStyle/>
        <a:p>
          <a:r>
            <a:rPr lang="en-IN" sz="4000" dirty="0">
              <a:latin typeface="Montserrat" pitchFamily="2" charset="77"/>
            </a:rPr>
            <a:t>Venkat Akash Varun</a:t>
          </a:r>
          <a:endParaRPr lang="en-US" sz="3900" dirty="0">
            <a:latin typeface="Montserrat" pitchFamily="2" charset="77"/>
          </a:endParaRPr>
        </a:p>
      </dgm:t>
    </dgm:pt>
    <dgm:pt modelId="{9E513E58-6C7C-4E62-B048-7D1DF4A6DF0C}" type="parTrans" cxnId="{04C3D0B9-BA7B-47DC-BF53-BFB847CBCB37}">
      <dgm:prSet/>
      <dgm:spPr/>
      <dgm:t>
        <a:bodyPr/>
        <a:lstStyle/>
        <a:p>
          <a:endParaRPr lang="en-US"/>
        </a:p>
      </dgm:t>
    </dgm:pt>
    <dgm:pt modelId="{8F75A69B-1877-4C12-9CAE-4A1858452912}" type="sibTrans" cxnId="{04C3D0B9-BA7B-47DC-BF53-BFB847CBCB37}">
      <dgm:prSet/>
      <dgm:spPr/>
      <dgm:t>
        <a:bodyPr/>
        <a:lstStyle/>
        <a:p>
          <a:endParaRPr lang="en-US"/>
        </a:p>
      </dgm:t>
    </dgm:pt>
    <dgm:pt modelId="{ECB408E4-8E93-6E41-B9C7-D7A16450ADE8}" type="pres">
      <dgm:prSet presAssocID="{D20C67E3-4006-485B-8D09-9E48098E9D5B}" presName="vert0" presStyleCnt="0">
        <dgm:presLayoutVars>
          <dgm:dir/>
          <dgm:animOne val="branch"/>
          <dgm:animLvl val="lvl"/>
        </dgm:presLayoutVars>
      </dgm:prSet>
      <dgm:spPr/>
    </dgm:pt>
    <dgm:pt modelId="{FDA73CDA-1ADF-424B-892D-84D623CD567B}" type="pres">
      <dgm:prSet presAssocID="{A2471696-B765-4CDC-83C0-B71F9B6EE2DA}" presName="thickLine" presStyleLbl="alignNode1" presStyleIdx="0" presStyleCnt="4"/>
      <dgm:spPr/>
    </dgm:pt>
    <dgm:pt modelId="{95891F63-39C0-EA46-A73B-685693353E96}" type="pres">
      <dgm:prSet presAssocID="{A2471696-B765-4CDC-83C0-B71F9B6EE2DA}" presName="horz1" presStyleCnt="0"/>
      <dgm:spPr/>
    </dgm:pt>
    <dgm:pt modelId="{27CA35F3-71DD-9B40-A528-4AA2BB018C72}" type="pres">
      <dgm:prSet presAssocID="{A2471696-B765-4CDC-83C0-B71F9B6EE2DA}" presName="tx1" presStyleLbl="revTx" presStyleIdx="0" presStyleCnt="4"/>
      <dgm:spPr/>
    </dgm:pt>
    <dgm:pt modelId="{69D49C80-CB5C-8643-A28B-01C09EE38149}" type="pres">
      <dgm:prSet presAssocID="{A2471696-B765-4CDC-83C0-B71F9B6EE2DA}" presName="vert1" presStyleCnt="0"/>
      <dgm:spPr/>
    </dgm:pt>
    <dgm:pt modelId="{7ADD3D61-09DC-2D45-8560-0E589B2F2DFC}" type="pres">
      <dgm:prSet presAssocID="{42584069-B869-4900-A1E9-EF1FFB42F9C3}" presName="thickLine" presStyleLbl="alignNode1" presStyleIdx="1" presStyleCnt="4"/>
      <dgm:spPr/>
    </dgm:pt>
    <dgm:pt modelId="{D89A60D0-C0AC-9A44-8442-8001D0D6E9CB}" type="pres">
      <dgm:prSet presAssocID="{42584069-B869-4900-A1E9-EF1FFB42F9C3}" presName="horz1" presStyleCnt="0"/>
      <dgm:spPr/>
    </dgm:pt>
    <dgm:pt modelId="{F9397F4F-1E06-6D48-AA8D-F84761FC5EC3}" type="pres">
      <dgm:prSet presAssocID="{42584069-B869-4900-A1E9-EF1FFB42F9C3}" presName="tx1" presStyleLbl="revTx" presStyleIdx="1" presStyleCnt="4"/>
      <dgm:spPr/>
    </dgm:pt>
    <dgm:pt modelId="{5CB5160E-BFB7-0D41-BCCF-AA1E358BD3FB}" type="pres">
      <dgm:prSet presAssocID="{42584069-B869-4900-A1E9-EF1FFB42F9C3}" presName="vert1" presStyleCnt="0"/>
      <dgm:spPr/>
    </dgm:pt>
    <dgm:pt modelId="{318AE89F-C1D7-CB48-9AA9-87003AFB8DF8}" type="pres">
      <dgm:prSet presAssocID="{D38E2F22-F526-48AB-AA70-12F07993D5D3}" presName="thickLine" presStyleLbl="alignNode1" presStyleIdx="2" presStyleCnt="4"/>
      <dgm:spPr/>
    </dgm:pt>
    <dgm:pt modelId="{A1581937-35FA-8246-9971-E0586BB86175}" type="pres">
      <dgm:prSet presAssocID="{D38E2F22-F526-48AB-AA70-12F07993D5D3}" presName="horz1" presStyleCnt="0"/>
      <dgm:spPr/>
    </dgm:pt>
    <dgm:pt modelId="{F9E10D98-E6FD-4A47-8279-359A8243DCE8}" type="pres">
      <dgm:prSet presAssocID="{D38E2F22-F526-48AB-AA70-12F07993D5D3}" presName="tx1" presStyleLbl="revTx" presStyleIdx="2" presStyleCnt="4"/>
      <dgm:spPr/>
    </dgm:pt>
    <dgm:pt modelId="{70F217C7-58C2-EB4A-B45E-EC2B88B43ED5}" type="pres">
      <dgm:prSet presAssocID="{D38E2F22-F526-48AB-AA70-12F07993D5D3}" presName="vert1" presStyleCnt="0"/>
      <dgm:spPr/>
    </dgm:pt>
    <dgm:pt modelId="{A82EAC4A-4B00-AA41-9393-BA2F6A7B28F1}" type="pres">
      <dgm:prSet presAssocID="{642B18C2-4BCF-4AF5-A2D4-7A9499E1A91A}" presName="thickLine" presStyleLbl="alignNode1" presStyleIdx="3" presStyleCnt="4"/>
      <dgm:spPr/>
    </dgm:pt>
    <dgm:pt modelId="{090278FF-6610-DB41-8078-60F5C4D31180}" type="pres">
      <dgm:prSet presAssocID="{642B18C2-4BCF-4AF5-A2D4-7A9499E1A91A}" presName="horz1" presStyleCnt="0"/>
      <dgm:spPr/>
    </dgm:pt>
    <dgm:pt modelId="{71DE8FF2-49C2-BE45-A98A-DE4BC91EC37C}" type="pres">
      <dgm:prSet presAssocID="{642B18C2-4BCF-4AF5-A2D4-7A9499E1A91A}" presName="tx1" presStyleLbl="revTx" presStyleIdx="3" presStyleCnt="4"/>
      <dgm:spPr/>
    </dgm:pt>
    <dgm:pt modelId="{EFD25D41-2138-D84E-BFD4-1CF13F1C706F}" type="pres">
      <dgm:prSet presAssocID="{642B18C2-4BCF-4AF5-A2D4-7A9499E1A91A}" presName="vert1" presStyleCnt="0"/>
      <dgm:spPr/>
    </dgm:pt>
  </dgm:ptLst>
  <dgm:cxnLst>
    <dgm:cxn modelId="{9D393233-D62A-E843-A95D-E90FB685F079}" type="presOf" srcId="{42584069-B869-4900-A1E9-EF1FFB42F9C3}" destId="{F9397F4F-1E06-6D48-AA8D-F84761FC5EC3}" srcOrd="0" destOrd="0" presId="urn:microsoft.com/office/officeart/2008/layout/LinedList"/>
    <dgm:cxn modelId="{C8FABB6B-6033-A24E-B97C-BC7EA7F8BEC3}" type="presOf" srcId="{D38E2F22-F526-48AB-AA70-12F07993D5D3}" destId="{F9E10D98-E6FD-4A47-8279-359A8243DCE8}" srcOrd="0" destOrd="0" presId="urn:microsoft.com/office/officeart/2008/layout/LinedList"/>
    <dgm:cxn modelId="{F93E857E-5EC2-4DC9-A30C-24BA7F3D0842}" srcId="{D20C67E3-4006-485B-8D09-9E48098E9D5B}" destId="{42584069-B869-4900-A1E9-EF1FFB42F9C3}" srcOrd="1" destOrd="0" parTransId="{7096B926-0D7E-4F72-B01D-6E8398D8EF76}" sibTransId="{9C3CBD86-965A-477D-979F-0618E7DAECE0}"/>
    <dgm:cxn modelId="{04C3D0B9-BA7B-47DC-BF53-BFB847CBCB37}" srcId="{D20C67E3-4006-485B-8D09-9E48098E9D5B}" destId="{642B18C2-4BCF-4AF5-A2D4-7A9499E1A91A}" srcOrd="3" destOrd="0" parTransId="{9E513E58-6C7C-4E62-B048-7D1DF4A6DF0C}" sibTransId="{8F75A69B-1877-4C12-9CAE-4A1858452912}"/>
    <dgm:cxn modelId="{E20CC0C8-0739-46D2-AF56-A33A646F7113}" srcId="{D20C67E3-4006-485B-8D09-9E48098E9D5B}" destId="{A2471696-B765-4CDC-83C0-B71F9B6EE2DA}" srcOrd="0" destOrd="0" parTransId="{DD347836-6A8D-41B6-A907-DC4A5E86E3A5}" sibTransId="{B89E988F-6E27-43DA-87F2-76B7DAE6D201}"/>
    <dgm:cxn modelId="{212EB9CA-324A-DD43-A578-B9DFA254FCF1}" type="presOf" srcId="{642B18C2-4BCF-4AF5-A2D4-7A9499E1A91A}" destId="{71DE8FF2-49C2-BE45-A98A-DE4BC91EC37C}" srcOrd="0" destOrd="0" presId="urn:microsoft.com/office/officeart/2008/layout/LinedList"/>
    <dgm:cxn modelId="{F20CE6D2-5735-2645-B23D-539A202A8FB0}" type="presOf" srcId="{A2471696-B765-4CDC-83C0-B71F9B6EE2DA}" destId="{27CA35F3-71DD-9B40-A528-4AA2BB018C72}" srcOrd="0" destOrd="0" presId="urn:microsoft.com/office/officeart/2008/layout/LinedList"/>
    <dgm:cxn modelId="{A05E2AE5-0D25-7645-8D32-26D7E4566656}" type="presOf" srcId="{D20C67E3-4006-485B-8D09-9E48098E9D5B}" destId="{ECB408E4-8E93-6E41-B9C7-D7A16450ADE8}" srcOrd="0" destOrd="0" presId="urn:microsoft.com/office/officeart/2008/layout/LinedList"/>
    <dgm:cxn modelId="{43F683FA-966B-424B-97A3-F82DC66AF085}" srcId="{D20C67E3-4006-485B-8D09-9E48098E9D5B}" destId="{D38E2F22-F526-48AB-AA70-12F07993D5D3}" srcOrd="2" destOrd="0" parTransId="{A0709846-3A43-4073-B5F8-368237ECC01C}" sibTransId="{1E060972-D48C-43C0-B4F9-593244760063}"/>
    <dgm:cxn modelId="{CDE03186-5B59-CF4D-BBEA-E1C52EDA5502}" type="presParOf" srcId="{ECB408E4-8E93-6E41-B9C7-D7A16450ADE8}" destId="{FDA73CDA-1ADF-424B-892D-84D623CD567B}" srcOrd="0" destOrd="0" presId="urn:microsoft.com/office/officeart/2008/layout/LinedList"/>
    <dgm:cxn modelId="{48ECA9B5-E05B-734B-96AB-4A9DB4327210}" type="presParOf" srcId="{ECB408E4-8E93-6E41-B9C7-D7A16450ADE8}" destId="{95891F63-39C0-EA46-A73B-685693353E96}" srcOrd="1" destOrd="0" presId="urn:microsoft.com/office/officeart/2008/layout/LinedList"/>
    <dgm:cxn modelId="{D3A79BDA-1640-AD4C-B40C-6004F290377D}" type="presParOf" srcId="{95891F63-39C0-EA46-A73B-685693353E96}" destId="{27CA35F3-71DD-9B40-A528-4AA2BB018C72}" srcOrd="0" destOrd="0" presId="urn:microsoft.com/office/officeart/2008/layout/LinedList"/>
    <dgm:cxn modelId="{755BFDF7-FAFB-7A46-BF0A-4A8866215467}" type="presParOf" srcId="{95891F63-39C0-EA46-A73B-685693353E96}" destId="{69D49C80-CB5C-8643-A28B-01C09EE38149}" srcOrd="1" destOrd="0" presId="urn:microsoft.com/office/officeart/2008/layout/LinedList"/>
    <dgm:cxn modelId="{D4166BB6-0650-FA4E-BA83-1C8CB2DD83AB}" type="presParOf" srcId="{ECB408E4-8E93-6E41-B9C7-D7A16450ADE8}" destId="{7ADD3D61-09DC-2D45-8560-0E589B2F2DFC}" srcOrd="2" destOrd="0" presId="urn:microsoft.com/office/officeart/2008/layout/LinedList"/>
    <dgm:cxn modelId="{49453346-CF1B-8E4F-8763-E10188D81844}" type="presParOf" srcId="{ECB408E4-8E93-6E41-B9C7-D7A16450ADE8}" destId="{D89A60D0-C0AC-9A44-8442-8001D0D6E9CB}" srcOrd="3" destOrd="0" presId="urn:microsoft.com/office/officeart/2008/layout/LinedList"/>
    <dgm:cxn modelId="{BD5591A8-4D20-0947-8D8B-6588573B9C54}" type="presParOf" srcId="{D89A60D0-C0AC-9A44-8442-8001D0D6E9CB}" destId="{F9397F4F-1E06-6D48-AA8D-F84761FC5EC3}" srcOrd="0" destOrd="0" presId="urn:microsoft.com/office/officeart/2008/layout/LinedList"/>
    <dgm:cxn modelId="{17C6A39E-718A-2F4D-93F3-94F0774CE442}" type="presParOf" srcId="{D89A60D0-C0AC-9A44-8442-8001D0D6E9CB}" destId="{5CB5160E-BFB7-0D41-BCCF-AA1E358BD3FB}" srcOrd="1" destOrd="0" presId="urn:microsoft.com/office/officeart/2008/layout/LinedList"/>
    <dgm:cxn modelId="{224C98D8-E898-6C48-8FB7-8DE5CFBC2D59}" type="presParOf" srcId="{ECB408E4-8E93-6E41-B9C7-D7A16450ADE8}" destId="{318AE89F-C1D7-CB48-9AA9-87003AFB8DF8}" srcOrd="4" destOrd="0" presId="urn:microsoft.com/office/officeart/2008/layout/LinedList"/>
    <dgm:cxn modelId="{F3508134-97BA-9240-8DE9-5EBED3EBC418}" type="presParOf" srcId="{ECB408E4-8E93-6E41-B9C7-D7A16450ADE8}" destId="{A1581937-35FA-8246-9971-E0586BB86175}" srcOrd="5" destOrd="0" presId="urn:microsoft.com/office/officeart/2008/layout/LinedList"/>
    <dgm:cxn modelId="{CF0B969E-561D-AD4A-8A5B-EBA67C68E59A}" type="presParOf" srcId="{A1581937-35FA-8246-9971-E0586BB86175}" destId="{F9E10D98-E6FD-4A47-8279-359A8243DCE8}" srcOrd="0" destOrd="0" presId="urn:microsoft.com/office/officeart/2008/layout/LinedList"/>
    <dgm:cxn modelId="{A8CDC7DD-245D-5C46-A50E-F24EA9CB7494}" type="presParOf" srcId="{A1581937-35FA-8246-9971-E0586BB86175}" destId="{70F217C7-58C2-EB4A-B45E-EC2B88B43ED5}" srcOrd="1" destOrd="0" presId="urn:microsoft.com/office/officeart/2008/layout/LinedList"/>
    <dgm:cxn modelId="{6DD48ECE-93CE-0C40-A5AC-1607973859E1}" type="presParOf" srcId="{ECB408E4-8E93-6E41-B9C7-D7A16450ADE8}" destId="{A82EAC4A-4B00-AA41-9393-BA2F6A7B28F1}" srcOrd="6" destOrd="0" presId="urn:microsoft.com/office/officeart/2008/layout/LinedList"/>
    <dgm:cxn modelId="{7754EB62-DAB1-E941-B2AE-7481EE104158}" type="presParOf" srcId="{ECB408E4-8E93-6E41-B9C7-D7A16450ADE8}" destId="{090278FF-6610-DB41-8078-60F5C4D31180}" srcOrd="7" destOrd="0" presId="urn:microsoft.com/office/officeart/2008/layout/LinedList"/>
    <dgm:cxn modelId="{6335C3F9-6162-8644-8A87-1909C45CC837}" type="presParOf" srcId="{090278FF-6610-DB41-8078-60F5C4D31180}" destId="{71DE8FF2-49C2-BE45-A98A-DE4BC91EC37C}" srcOrd="0" destOrd="0" presId="urn:microsoft.com/office/officeart/2008/layout/LinedList"/>
    <dgm:cxn modelId="{07BA3A1E-DB6E-2F46-95DD-B5ACA67EFD80}" type="presParOf" srcId="{090278FF-6610-DB41-8078-60F5C4D31180}" destId="{EFD25D41-2138-D84E-BFD4-1CF13F1C706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416AED-8B5D-4B81-BCD7-30034B214E6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BF46120-A407-46EE-BD1D-0BDFFB178AF4}">
      <dgm:prSet/>
      <dgm:spPr/>
      <dgm:t>
        <a:bodyPr/>
        <a:lstStyle/>
        <a:p>
          <a:pPr>
            <a:defRPr cap="all"/>
          </a:pPr>
          <a:r>
            <a:rPr lang="en-US"/>
            <a:t>Register</a:t>
          </a:r>
        </a:p>
      </dgm:t>
    </dgm:pt>
    <dgm:pt modelId="{879D3312-65FB-48B0-93EE-ECBF6B2CBA21}" type="parTrans" cxnId="{9DBC7CB2-CC41-47E0-8FC9-E95E750AEF5A}">
      <dgm:prSet/>
      <dgm:spPr/>
      <dgm:t>
        <a:bodyPr/>
        <a:lstStyle/>
        <a:p>
          <a:endParaRPr lang="en-US"/>
        </a:p>
      </dgm:t>
    </dgm:pt>
    <dgm:pt modelId="{0658B0BF-C1ED-4EC3-BA90-23CA95336EBD}" type="sibTrans" cxnId="{9DBC7CB2-CC41-47E0-8FC9-E95E750AEF5A}">
      <dgm:prSet/>
      <dgm:spPr/>
      <dgm:t>
        <a:bodyPr/>
        <a:lstStyle/>
        <a:p>
          <a:endParaRPr lang="en-US"/>
        </a:p>
      </dgm:t>
    </dgm:pt>
    <dgm:pt modelId="{4E29128D-AD5A-4A75-883C-A1BCAF9B59F3}">
      <dgm:prSet/>
      <dgm:spPr/>
      <dgm:t>
        <a:bodyPr/>
        <a:lstStyle/>
        <a:p>
          <a:pPr>
            <a:defRPr cap="all"/>
          </a:pPr>
          <a:r>
            <a:rPr lang="en-US"/>
            <a:t>Report an incident</a:t>
          </a:r>
        </a:p>
      </dgm:t>
    </dgm:pt>
    <dgm:pt modelId="{CBD64A68-D4E2-48DD-90DE-FB9DAA2F7149}" type="parTrans" cxnId="{7EA94BE7-C414-4DC9-A24F-E8B20C269CBB}">
      <dgm:prSet/>
      <dgm:spPr/>
      <dgm:t>
        <a:bodyPr/>
        <a:lstStyle/>
        <a:p>
          <a:endParaRPr lang="en-US"/>
        </a:p>
      </dgm:t>
    </dgm:pt>
    <dgm:pt modelId="{00EAFFB8-C291-4690-AFD5-DCF680DD68CF}" type="sibTrans" cxnId="{7EA94BE7-C414-4DC9-A24F-E8B20C269CBB}">
      <dgm:prSet/>
      <dgm:spPr/>
      <dgm:t>
        <a:bodyPr/>
        <a:lstStyle/>
        <a:p>
          <a:endParaRPr lang="en-US"/>
        </a:p>
      </dgm:t>
    </dgm:pt>
    <dgm:pt modelId="{9DD7340E-2A78-4D2A-B34F-9F1A0135204C}">
      <dgm:prSet/>
      <dgm:spPr/>
      <dgm:t>
        <a:bodyPr/>
        <a:lstStyle/>
        <a:p>
          <a:pPr>
            <a:defRPr cap="all"/>
          </a:pPr>
          <a:r>
            <a:rPr lang="en-US"/>
            <a:t>Look for a safe house</a:t>
          </a:r>
        </a:p>
      </dgm:t>
    </dgm:pt>
    <dgm:pt modelId="{8CB4788C-9F9D-4B35-A591-30D2DA8EF008}" type="parTrans" cxnId="{3B0CFE9A-7088-41B3-9750-FE6FA5767C47}">
      <dgm:prSet/>
      <dgm:spPr/>
      <dgm:t>
        <a:bodyPr/>
        <a:lstStyle/>
        <a:p>
          <a:endParaRPr lang="en-US"/>
        </a:p>
      </dgm:t>
    </dgm:pt>
    <dgm:pt modelId="{535D43E1-EB8F-45C6-8E4F-ED38433DA93D}" type="sibTrans" cxnId="{3B0CFE9A-7088-41B3-9750-FE6FA5767C47}">
      <dgm:prSet/>
      <dgm:spPr/>
      <dgm:t>
        <a:bodyPr/>
        <a:lstStyle/>
        <a:p>
          <a:endParaRPr lang="en-US"/>
        </a:p>
      </dgm:t>
    </dgm:pt>
    <dgm:pt modelId="{078F6A22-AFCD-4122-97FD-21CADE4FF800}">
      <dgm:prSet/>
      <dgm:spPr/>
      <dgm:t>
        <a:bodyPr/>
        <a:lstStyle/>
        <a:p>
          <a:pPr>
            <a:defRPr cap="all"/>
          </a:pPr>
          <a:r>
            <a:rPr lang="en-US"/>
            <a:t>donate</a:t>
          </a:r>
        </a:p>
      </dgm:t>
    </dgm:pt>
    <dgm:pt modelId="{3914BC50-7229-461B-8B09-2978C88B5D89}" type="parTrans" cxnId="{8A3274D6-BBF1-45B1-B726-F256E958EA91}">
      <dgm:prSet/>
      <dgm:spPr/>
      <dgm:t>
        <a:bodyPr/>
        <a:lstStyle/>
        <a:p>
          <a:endParaRPr lang="en-US"/>
        </a:p>
      </dgm:t>
    </dgm:pt>
    <dgm:pt modelId="{29040EB5-BA2E-4BD4-A523-E111DA7D4E7B}" type="sibTrans" cxnId="{8A3274D6-BBF1-45B1-B726-F256E958EA91}">
      <dgm:prSet/>
      <dgm:spPr/>
      <dgm:t>
        <a:bodyPr/>
        <a:lstStyle/>
        <a:p>
          <a:endParaRPr lang="en-US"/>
        </a:p>
      </dgm:t>
    </dgm:pt>
    <dgm:pt modelId="{28F74402-4797-49F8-A3F8-2729E5C06BD5}" type="pres">
      <dgm:prSet presAssocID="{73416AED-8B5D-4B81-BCD7-30034B214E62}" presName="root" presStyleCnt="0">
        <dgm:presLayoutVars>
          <dgm:dir/>
          <dgm:resizeHandles val="exact"/>
        </dgm:presLayoutVars>
      </dgm:prSet>
      <dgm:spPr/>
    </dgm:pt>
    <dgm:pt modelId="{2EB536BF-B6C4-4C11-9973-D633861AC4BF}" type="pres">
      <dgm:prSet presAssocID="{4BF46120-A407-46EE-BD1D-0BDFFB178AF4}" presName="compNode" presStyleCnt="0"/>
      <dgm:spPr/>
    </dgm:pt>
    <dgm:pt modelId="{1AACFB32-38DC-444E-A35C-76E74C3B0902}" type="pres">
      <dgm:prSet presAssocID="{4BF46120-A407-46EE-BD1D-0BDFFB178AF4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602719C-1F1F-4CF7-9891-31D6D4E30AE6}" type="pres">
      <dgm:prSet presAssocID="{4BF46120-A407-46EE-BD1D-0BDFFB178AF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gister"/>
        </a:ext>
      </dgm:extLst>
    </dgm:pt>
    <dgm:pt modelId="{185DCF57-2788-4807-B990-2AAF64822425}" type="pres">
      <dgm:prSet presAssocID="{4BF46120-A407-46EE-BD1D-0BDFFB178AF4}" presName="spaceRect" presStyleCnt="0"/>
      <dgm:spPr/>
    </dgm:pt>
    <dgm:pt modelId="{0AFC731B-79AD-4124-9384-9EF28D53E423}" type="pres">
      <dgm:prSet presAssocID="{4BF46120-A407-46EE-BD1D-0BDFFB178AF4}" presName="textRect" presStyleLbl="revTx" presStyleIdx="0" presStyleCnt="4">
        <dgm:presLayoutVars>
          <dgm:chMax val="1"/>
          <dgm:chPref val="1"/>
        </dgm:presLayoutVars>
      </dgm:prSet>
      <dgm:spPr/>
    </dgm:pt>
    <dgm:pt modelId="{74B89DD3-55CD-4F31-900F-A307D576DFC8}" type="pres">
      <dgm:prSet presAssocID="{0658B0BF-C1ED-4EC3-BA90-23CA95336EBD}" presName="sibTrans" presStyleCnt="0"/>
      <dgm:spPr/>
    </dgm:pt>
    <dgm:pt modelId="{9EA4CA7A-45C1-4101-BB71-B2C333B0FE34}" type="pres">
      <dgm:prSet presAssocID="{4E29128D-AD5A-4A75-883C-A1BCAF9B59F3}" presName="compNode" presStyleCnt="0"/>
      <dgm:spPr/>
    </dgm:pt>
    <dgm:pt modelId="{3944DC4D-3152-4CD0-B1B7-56E26E92FBE0}" type="pres">
      <dgm:prSet presAssocID="{4E29128D-AD5A-4A75-883C-A1BCAF9B59F3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10707FD4-31C3-4932-B8A8-523213718FE8}" type="pres">
      <dgm:prSet presAssocID="{4E29128D-AD5A-4A75-883C-A1BCAF9B59F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21034826-777D-4C19-BA96-153BA672D157}" type="pres">
      <dgm:prSet presAssocID="{4E29128D-AD5A-4A75-883C-A1BCAF9B59F3}" presName="spaceRect" presStyleCnt="0"/>
      <dgm:spPr/>
    </dgm:pt>
    <dgm:pt modelId="{14956852-C2DB-410F-895C-104CD20D97FF}" type="pres">
      <dgm:prSet presAssocID="{4E29128D-AD5A-4A75-883C-A1BCAF9B59F3}" presName="textRect" presStyleLbl="revTx" presStyleIdx="1" presStyleCnt="4">
        <dgm:presLayoutVars>
          <dgm:chMax val="1"/>
          <dgm:chPref val="1"/>
        </dgm:presLayoutVars>
      </dgm:prSet>
      <dgm:spPr/>
    </dgm:pt>
    <dgm:pt modelId="{E0A3E298-D2BF-4D4F-BE42-5A5569FB65C6}" type="pres">
      <dgm:prSet presAssocID="{00EAFFB8-C291-4690-AFD5-DCF680DD68CF}" presName="sibTrans" presStyleCnt="0"/>
      <dgm:spPr/>
    </dgm:pt>
    <dgm:pt modelId="{9942D86A-6BA6-4931-9FFD-39ED09AF9006}" type="pres">
      <dgm:prSet presAssocID="{9DD7340E-2A78-4D2A-B34F-9F1A0135204C}" presName="compNode" presStyleCnt="0"/>
      <dgm:spPr/>
    </dgm:pt>
    <dgm:pt modelId="{EF18C8D2-1117-447A-A0A2-B59D4C1E0988}" type="pres">
      <dgm:prSet presAssocID="{9DD7340E-2A78-4D2A-B34F-9F1A0135204C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248023BE-87A2-4DDA-A13D-455C084A6385}" type="pres">
      <dgm:prSet presAssocID="{9DD7340E-2A78-4D2A-B34F-9F1A0135204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1EE32C50-27BD-4D06-B1BA-CCAB9F07E1CA}" type="pres">
      <dgm:prSet presAssocID="{9DD7340E-2A78-4D2A-B34F-9F1A0135204C}" presName="spaceRect" presStyleCnt="0"/>
      <dgm:spPr/>
    </dgm:pt>
    <dgm:pt modelId="{A103D367-3F17-4913-8A24-9086B2A8F09A}" type="pres">
      <dgm:prSet presAssocID="{9DD7340E-2A78-4D2A-B34F-9F1A0135204C}" presName="textRect" presStyleLbl="revTx" presStyleIdx="2" presStyleCnt="4">
        <dgm:presLayoutVars>
          <dgm:chMax val="1"/>
          <dgm:chPref val="1"/>
        </dgm:presLayoutVars>
      </dgm:prSet>
      <dgm:spPr/>
    </dgm:pt>
    <dgm:pt modelId="{D6D37CBA-522F-4591-8655-7B55454E6FB0}" type="pres">
      <dgm:prSet presAssocID="{535D43E1-EB8F-45C6-8E4F-ED38433DA93D}" presName="sibTrans" presStyleCnt="0"/>
      <dgm:spPr/>
    </dgm:pt>
    <dgm:pt modelId="{A5957FCE-17FC-463C-B734-B04F68F8AEC3}" type="pres">
      <dgm:prSet presAssocID="{078F6A22-AFCD-4122-97FD-21CADE4FF800}" presName="compNode" presStyleCnt="0"/>
      <dgm:spPr/>
    </dgm:pt>
    <dgm:pt modelId="{148F7B75-EA19-4199-837A-84C918DC4C5D}" type="pres">
      <dgm:prSet presAssocID="{078F6A22-AFCD-4122-97FD-21CADE4FF800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D509AE6-0569-4339-B7A1-4F43C02856ED}" type="pres">
      <dgm:prSet presAssocID="{078F6A22-AFCD-4122-97FD-21CADE4FF80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5873BD5-DC30-48BB-A724-ECD90D4916F2}" type="pres">
      <dgm:prSet presAssocID="{078F6A22-AFCD-4122-97FD-21CADE4FF800}" presName="spaceRect" presStyleCnt="0"/>
      <dgm:spPr/>
    </dgm:pt>
    <dgm:pt modelId="{970899CD-8EF7-4BB2-B6D9-6F73236C5F9E}" type="pres">
      <dgm:prSet presAssocID="{078F6A22-AFCD-4122-97FD-21CADE4FF80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836A3903-BB09-40F2-B604-BDAFC0BC2A9C}" type="presOf" srcId="{4BF46120-A407-46EE-BD1D-0BDFFB178AF4}" destId="{0AFC731B-79AD-4124-9384-9EF28D53E423}" srcOrd="0" destOrd="0" presId="urn:microsoft.com/office/officeart/2018/5/layout/IconLeafLabelList"/>
    <dgm:cxn modelId="{B04F1285-B224-4A6E-AFA1-4D10EA9CAB89}" type="presOf" srcId="{4E29128D-AD5A-4A75-883C-A1BCAF9B59F3}" destId="{14956852-C2DB-410F-895C-104CD20D97FF}" srcOrd="0" destOrd="0" presId="urn:microsoft.com/office/officeart/2018/5/layout/IconLeafLabelList"/>
    <dgm:cxn modelId="{3B0CFE9A-7088-41B3-9750-FE6FA5767C47}" srcId="{73416AED-8B5D-4B81-BCD7-30034B214E62}" destId="{9DD7340E-2A78-4D2A-B34F-9F1A0135204C}" srcOrd="2" destOrd="0" parTransId="{8CB4788C-9F9D-4B35-A591-30D2DA8EF008}" sibTransId="{535D43E1-EB8F-45C6-8E4F-ED38433DA93D}"/>
    <dgm:cxn modelId="{BD62B3A0-BF96-47E7-BFFF-7BC7A1F34588}" type="presOf" srcId="{078F6A22-AFCD-4122-97FD-21CADE4FF800}" destId="{970899CD-8EF7-4BB2-B6D9-6F73236C5F9E}" srcOrd="0" destOrd="0" presId="urn:microsoft.com/office/officeart/2018/5/layout/IconLeafLabelList"/>
    <dgm:cxn modelId="{9DBC7CB2-CC41-47E0-8FC9-E95E750AEF5A}" srcId="{73416AED-8B5D-4B81-BCD7-30034B214E62}" destId="{4BF46120-A407-46EE-BD1D-0BDFFB178AF4}" srcOrd="0" destOrd="0" parTransId="{879D3312-65FB-48B0-93EE-ECBF6B2CBA21}" sibTransId="{0658B0BF-C1ED-4EC3-BA90-23CA95336EBD}"/>
    <dgm:cxn modelId="{2411CDD0-4C06-4345-8922-512F28DC124E}" type="presOf" srcId="{73416AED-8B5D-4B81-BCD7-30034B214E62}" destId="{28F74402-4797-49F8-A3F8-2729E5C06BD5}" srcOrd="0" destOrd="0" presId="urn:microsoft.com/office/officeart/2018/5/layout/IconLeafLabelList"/>
    <dgm:cxn modelId="{8A3274D6-BBF1-45B1-B726-F256E958EA91}" srcId="{73416AED-8B5D-4B81-BCD7-30034B214E62}" destId="{078F6A22-AFCD-4122-97FD-21CADE4FF800}" srcOrd="3" destOrd="0" parTransId="{3914BC50-7229-461B-8B09-2978C88B5D89}" sibTransId="{29040EB5-BA2E-4BD4-A523-E111DA7D4E7B}"/>
    <dgm:cxn modelId="{7EA94BE7-C414-4DC9-A24F-E8B20C269CBB}" srcId="{73416AED-8B5D-4B81-BCD7-30034B214E62}" destId="{4E29128D-AD5A-4A75-883C-A1BCAF9B59F3}" srcOrd="1" destOrd="0" parTransId="{CBD64A68-D4E2-48DD-90DE-FB9DAA2F7149}" sibTransId="{00EAFFB8-C291-4690-AFD5-DCF680DD68CF}"/>
    <dgm:cxn modelId="{0FBA49FA-9F19-4D40-A683-0ABE70A7EDF1}" type="presOf" srcId="{9DD7340E-2A78-4D2A-B34F-9F1A0135204C}" destId="{A103D367-3F17-4913-8A24-9086B2A8F09A}" srcOrd="0" destOrd="0" presId="urn:microsoft.com/office/officeart/2018/5/layout/IconLeafLabelList"/>
    <dgm:cxn modelId="{B03A2433-E31E-4F12-9968-484F484500E8}" type="presParOf" srcId="{28F74402-4797-49F8-A3F8-2729E5C06BD5}" destId="{2EB536BF-B6C4-4C11-9973-D633861AC4BF}" srcOrd="0" destOrd="0" presId="urn:microsoft.com/office/officeart/2018/5/layout/IconLeafLabelList"/>
    <dgm:cxn modelId="{F83F6FE9-9FFF-4444-883F-8EB9C77DB376}" type="presParOf" srcId="{2EB536BF-B6C4-4C11-9973-D633861AC4BF}" destId="{1AACFB32-38DC-444E-A35C-76E74C3B0902}" srcOrd="0" destOrd="0" presId="urn:microsoft.com/office/officeart/2018/5/layout/IconLeafLabelList"/>
    <dgm:cxn modelId="{8A49771B-DF95-4DA3-9063-43DE5439791D}" type="presParOf" srcId="{2EB536BF-B6C4-4C11-9973-D633861AC4BF}" destId="{F602719C-1F1F-4CF7-9891-31D6D4E30AE6}" srcOrd="1" destOrd="0" presId="urn:microsoft.com/office/officeart/2018/5/layout/IconLeafLabelList"/>
    <dgm:cxn modelId="{3616C17A-C3B7-40C1-B30E-16D1C6942EEC}" type="presParOf" srcId="{2EB536BF-B6C4-4C11-9973-D633861AC4BF}" destId="{185DCF57-2788-4807-B990-2AAF64822425}" srcOrd="2" destOrd="0" presId="urn:microsoft.com/office/officeart/2018/5/layout/IconLeafLabelList"/>
    <dgm:cxn modelId="{CAFF8403-0772-4D36-A7C0-AAD33D4962FB}" type="presParOf" srcId="{2EB536BF-B6C4-4C11-9973-D633861AC4BF}" destId="{0AFC731B-79AD-4124-9384-9EF28D53E423}" srcOrd="3" destOrd="0" presId="urn:microsoft.com/office/officeart/2018/5/layout/IconLeafLabelList"/>
    <dgm:cxn modelId="{5BD107F5-3135-4781-8443-F6B37CF6EBDA}" type="presParOf" srcId="{28F74402-4797-49F8-A3F8-2729E5C06BD5}" destId="{74B89DD3-55CD-4F31-900F-A307D576DFC8}" srcOrd="1" destOrd="0" presId="urn:microsoft.com/office/officeart/2018/5/layout/IconLeafLabelList"/>
    <dgm:cxn modelId="{AEF6F6A0-69D3-498F-A7E3-F5F3263FE096}" type="presParOf" srcId="{28F74402-4797-49F8-A3F8-2729E5C06BD5}" destId="{9EA4CA7A-45C1-4101-BB71-B2C333B0FE34}" srcOrd="2" destOrd="0" presId="urn:microsoft.com/office/officeart/2018/5/layout/IconLeafLabelList"/>
    <dgm:cxn modelId="{AA1168E4-403F-43A3-996F-662400896A9E}" type="presParOf" srcId="{9EA4CA7A-45C1-4101-BB71-B2C333B0FE34}" destId="{3944DC4D-3152-4CD0-B1B7-56E26E92FBE0}" srcOrd="0" destOrd="0" presId="urn:microsoft.com/office/officeart/2018/5/layout/IconLeafLabelList"/>
    <dgm:cxn modelId="{DA077CF7-7BC5-4948-9C0E-273A8519827F}" type="presParOf" srcId="{9EA4CA7A-45C1-4101-BB71-B2C333B0FE34}" destId="{10707FD4-31C3-4932-B8A8-523213718FE8}" srcOrd="1" destOrd="0" presId="urn:microsoft.com/office/officeart/2018/5/layout/IconLeafLabelList"/>
    <dgm:cxn modelId="{493B8BE6-A9E7-4CD8-B5D7-32FBDE8EB128}" type="presParOf" srcId="{9EA4CA7A-45C1-4101-BB71-B2C333B0FE34}" destId="{21034826-777D-4C19-BA96-153BA672D157}" srcOrd="2" destOrd="0" presId="urn:microsoft.com/office/officeart/2018/5/layout/IconLeafLabelList"/>
    <dgm:cxn modelId="{DE6D2265-55BC-4C61-9CB8-2787CF5A01A9}" type="presParOf" srcId="{9EA4CA7A-45C1-4101-BB71-B2C333B0FE34}" destId="{14956852-C2DB-410F-895C-104CD20D97FF}" srcOrd="3" destOrd="0" presId="urn:microsoft.com/office/officeart/2018/5/layout/IconLeafLabelList"/>
    <dgm:cxn modelId="{25CB8B4C-5E27-4A5E-A29A-D9B75BB92BFC}" type="presParOf" srcId="{28F74402-4797-49F8-A3F8-2729E5C06BD5}" destId="{E0A3E298-D2BF-4D4F-BE42-5A5569FB65C6}" srcOrd="3" destOrd="0" presId="urn:microsoft.com/office/officeart/2018/5/layout/IconLeafLabelList"/>
    <dgm:cxn modelId="{57A8B6A8-1222-4CE7-AE96-CD0CFD029A9B}" type="presParOf" srcId="{28F74402-4797-49F8-A3F8-2729E5C06BD5}" destId="{9942D86A-6BA6-4931-9FFD-39ED09AF9006}" srcOrd="4" destOrd="0" presId="urn:microsoft.com/office/officeart/2018/5/layout/IconLeafLabelList"/>
    <dgm:cxn modelId="{A246EE6F-E17D-4565-99C1-81785B8BD350}" type="presParOf" srcId="{9942D86A-6BA6-4931-9FFD-39ED09AF9006}" destId="{EF18C8D2-1117-447A-A0A2-B59D4C1E0988}" srcOrd="0" destOrd="0" presId="urn:microsoft.com/office/officeart/2018/5/layout/IconLeafLabelList"/>
    <dgm:cxn modelId="{C03FB061-8479-48E7-AF54-B82B323175D2}" type="presParOf" srcId="{9942D86A-6BA6-4931-9FFD-39ED09AF9006}" destId="{248023BE-87A2-4DDA-A13D-455C084A6385}" srcOrd="1" destOrd="0" presId="urn:microsoft.com/office/officeart/2018/5/layout/IconLeafLabelList"/>
    <dgm:cxn modelId="{C3D39493-DCF8-48D5-827D-8CEEE1309105}" type="presParOf" srcId="{9942D86A-6BA6-4931-9FFD-39ED09AF9006}" destId="{1EE32C50-27BD-4D06-B1BA-CCAB9F07E1CA}" srcOrd="2" destOrd="0" presId="urn:microsoft.com/office/officeart/2018/5/layout/IconLeafLabelList"/>
    <dgm:cxn modelId="{C6C71344-8ADE-4B2F-8FCE-814E524AB74A}" type="presParOf" srcId="{9942D86A-6BA6-4931-9FFD-39ED09AF9006}" destId="{A103D367-3F17-4913-8A24-9086B2A8F09A}" srcOrd="3" destOrd="0" presId="urn:microsoft.com/office/officeart/2018/5/layout/IconLeafLabelList"/>
    <dgm:cxn modelId="{01AFFFBF-DD75-468B-89A5-BF18EC0C4CB2}" type="presParOf" srcId="{28F74402-4797-49F8-A3F8-2729E5C06BD5}" destId="{D6D37CBA-522F-4591-8655-7B55454E6FB0}" srcOrd="5" destOrd="0" presId="urn:microsoft.com/office/officeart/2018/5/layout/IconLeafLabelList"/>
    <dgm:cxn modelId="{8968CF0A-5497-45C2-8A21-AD918D9AA1F4}" type="presParOf" srcId="{28F74402-4797-49F8-A3F8-2729E5C06BD5}" destId="{A5957FCE-17FC-463C-B734-B04F68F8AEC3}" srcOrd="6" destOrd="0" presId="urn:microsoft.com/office/officeart/2018/5/layout/IconLeafLabelList"/>
    <dgm:cxn modelId="{AD4FFD12-F4D5-4409-950E-29C5DD2CC8E3}" type="presParOf" srcId="{A5957FCE-17FC-463C-B734-B04F68F8AEC3}" destId="{148F7B75-EA19-4199-837A-84C918DC4C5D}" srcOrd="0" destOrd="0" presId="urn:microsoft.com/office/officeart/2018/5/layout/IconLeafLabelList"/>
    <dgm:cxn modelId="{F15B7AEC-22E6-4BDA-AD78-556F27D39914}" type="presParOf" srcId="{A5957FCE-17FC-463C-B734-B04F68F8AEC3}" destId="{FD509AE6-0569-4339-B7A1-4F43C02856ED}" srcOrd="1" destOrd="0" presId="urn:microsoft.com/office/officeart/2018/5/layout/IconLeafLabelList"/>
    <dgm:cxn modelId="{9D30CA37-96C5-429B-AB1D-74E089BB4745}" type="presParOf" srcId="{A5957FCE-17FC-463C-B734-B04F68F8AEC3}" destId="{05873BD5-DC30-48BB-A724-ECD90D4916F2}" srcOrd="2" destOrd="0" presId="urn:microsoft.com/office/officeart/2018/5/layout/IconLeafLabelList"/>
    <dgm:cxn modelId="{2CE7402F-652B-44A5-B5A3-4ED20F4E37AD}" type="presParOf" srcId="{A5957FCE-17FC-463C-B734-B04F68F8AEC3}" destId="{970899CD-8EF7-4BB2-B6D9-6F73236C5F9E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D42AB1A-2653-43E8-945E-6DE597B1231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8D17A82-8633-4AB9-B762-6E429359ADD7}">
      <dgm:prSet custT="1"/>
      <dgm:spPr/>
      <dgm:t>
        <a:bodyPr/>
        <a:lstStyle/>
        <a:p>
          <a:pPr algn="ctr"/>
          <a:r>
            <a:rPr lang="en-US" sz="2000" b="1" dirty="0">
              <a:latin typeface="Montserrat" pitchFamily="2" charset="77"/>
            </a:rPr>
            <a:t>Clerk</a:t>
          </a:r>
          <a:r>
            <a:rPr lang="en-IN" sz="2000" b="1" dirty="0">
              <a:latin typeface="Montserrat" pitchFamily="2" charset="77"/>
            </a:rPr>
            <a:t> </a:t>
          </a:r>
          <a:endParaRPr lang="en-US" sz="2000" b="1" dirty="0">
            <a:latin typeface="Montserrat" pitchFamily="2" charset="77"/>
          </a:endParaRPr>
        </a:p>
      </dgm:t>
    </dgm:pt>
    <dgm:pt modelId="{5D743AFD-F162-47F0-BD07-8B1664AEF50D}" type="parTrans" cxnId="{C9B921BC-6844-4DE0-80EF-844579355BC7}">
      <dgm:prSet/>
      <dgm:spPr/>
      <dgm:t>
        <a:bodyPr/>
        <a:lstStyle/>
        <a:p>
          <a:endParaRPr lang="en-US"/>
        </a:p>
      </dgm:t>
    </dgm:pt>
    <dgm:pt modelId="{61615CA7-764C-4E9E-8F52-8C9819FCF8A1}" type="sibTrans" cxnId="{C9B921BC-6844-4DE0-80EF-844579355BC7}">
      <dgm:prSet/>
      <dgm:spPr/>
      <dgm:t>
        <a:bodyPr/>
        <a:lstStyle/>
        <a:p>
          <a:endParaRPr lang="en-US"/>
        </a:p>
      </dgm:t>
    </dgm:pt>
    <dgm:pt modelId="{412DA1E1-A0E0-BA42-9A4B-DEEAB80A9851}">
      <dgm:prSet custT="1"/>
      <dgm:spPr/>
      <dgm:t>
        <a:bodyPr/>
        <a:lstStyle/>
        <a:p>
          <a:pPr algn="ctr"/>
          <a:r>
            <a:rPr lang="en-US" sz="2000" b="1" dirty="0">
              <a:latin typeface="Montserrat" pitchFamily="2" charset="77"/>
            </a:rPr>
            <a:t>Stripe</a:t>
          </a:r>
        </a:p>
      </dgm:t>
    </dgm:pt>
    <dgm:pt modelId="{E3B13314-FC25-DD42-B708-7E942073D495}" type="parTrans" cxnId="{BE2F17A7-13C0-034E-AEFD-6BC2E38A697B}">
      <dgm:prSet/>
      <dgm:spPr/>
      <dgm:t>
        <a:bodyPr/>
        <a:lstStyle/>
        <a:p>
          <a:endParaRPr lang="en-US"/>
        </a:p>
      </dgm:t>
    </dgm:pt>
    <dgm:pt modelId="{01664E1B-16CA-BE49-9B9A-178BA41A8ECA}" type="sibTrans" cxnId="{BE2F17A7-13C0-034E-AEFD-6BC2E38A697B}">
      <dgm:prSet/>
      <dgm:spPr/>
      <dgm:t>
        <a:bodyPr/>
        <a:lstStyle/>
        <a:p>
          <a:endParaRPr lang="en-US"/>
        </a:p>
      </dgm:t>
    </dgm:pt>
    <dgm:pt modelId="{F4BA4EB4-D45E-4045-8627-6E9D6959A261}">
      <dgm:prSet custT="1"/>
      <dgm:spPr/>
      <dgm:t>
        <a:bodyPr/>
        <a:lstStyle/>
        <a:p>
          <a:pPr algn="ctr"/>
          <a:r>
            <a:rPr lang="en-US" sz="2000" b="1" dirty="0" err="1">
              <a:latin typeface="Montserrat" pitchFamily="2" charset="77"/>
            </a:rPr>
            <a:t>OpenAI</a:t>
          </a:r>
          <a:endParaRPr lang="en-US" sz="2000" b="1" dirty="0">
            <a:latin typeface="Montserrat" pitchFamily="2" charset="77"/>
          </a:endParaRPr>
        </a:p>
      </dgm:t>
    </dgm:pt>
    <dgm:pt modelId="{131941E6-FD22-DE40-82BB-840FFF8A3887}" type="parTrans" cxnId="{93FECA03-B3F1-4140-B8F7-0B03BA432F75}">
      <dgm:prSet/>
      <dgm:spPr/>
      <dgm:t>
        <a:bodyPr/>
        <a:lstStyle/>
        <a:p>
          <a:endParaRPr lang="en-US"/>
        </a:p>
      </dgm:t>
    </dgm:pt>
    <dgm:pt modelId="{F6585BFF-BC74-8640-9CA8-ECA70D191D36}" type="sibTrans" cxnId="{93FECA03-B3F1-4140-B8F7-0B03BA432F75}">
      <dgm:prSet/>
      <dgm:spPr/>
      <dgm:t>
        <a:bodyPr/>
        <a:lstStyle/>
        <a:p>
          <a:endParaRPr lang="en-US"/>
        </a:p>
      </dgm:t>
    </dgm:pt>
    <dgm:pt modelId="{72AA64EB-A3C3-F945-B56C-EE43FCE6C45F}">
      <dgm:prSet custT="1"/>
      <dgm:spPr/>
      <dgm:t>
        <a:bodyPr/>
        <a:lstStyle/>
        <a:p>
          <a:pPr algn="ctr"/>
          <a:r>
            <a:rPr lang="en-US" sz="2000" b="1">
              <a:latin typeface="Montserrat" pitchFamily="2" charset="77"/>
            </a:rPr>
            <a:t>Twilio, Nodemailer</a:t>
          </a:r>
          <a:endParaRPr lang="en-US" sz="2000" b="1" dirty="0">
            <a:latin typeface="Montserrat" pitchFamily="2" charset="77"/>
          </a:endParaRPr>
        </a:p>
      </dgm:t>
    </dgm:pt>
    <dgm:pt modelId="{1195E818-F223-9240-BB91-BAA0FE242DBB}" type="parTrans" cxnId="{CFDAA787-C9C6-C744-8A0D-DA47F5E6C867}">
      <dgm:prSet/>
      <dgm:spPr/>
      <dgm:t>
        <a:bodyPr/>
        <a:lstStyle/>
        <a:p>
          <a:endParaRPr lang="en-US"/>
        </a:p>
      </dgm:t>
    </dgm:pt>
    <dgm:pt modelId="{D6A24587-14BC-CC49-BA36-3156FA03A59A}" type="sibTrans" cxnId="{CFDAA787-C9C6-C744-8A0D-DA47F5E6C867}">
      <dgm:prSet/>
      <dgm:spPr/>
      <dgm:t>
        <a:bodyPr/>
        <a:lstStyle/>
        <a:p>
          <a:endParaRPr lang="en-US"/>
        </a:p>
      </dgm:t>
    </dgm:pt>
    <dgm:pt modelId="{695D2771-23B4-584B-B0F0-4196A62B3E24}">
      <dgm:prSet custT="1"/>
      <dgm:spPr/>
      <dgm:t>
        <a:bodyPr/>
        <a:lstStyle/>
        <a:p>
          <a:pPr algn="ctr"/>
          <a:r>
            <a:rPr lang="en-US" sz="2000" b="1" dirty="0" err="1">
              <a:latin typeface="Montserrat" pitchFamily="2" charset="77"/>
            </a:rPr>
            <a:t>GoogleMaps</a:t>
          </a:r>
          <a:endParaRPr lang="en-US" sz="1400" b="1" dirty="0">
            <a:latin typeface="Montserrat" pitchFamily="2" charset="77"/>
          </a:endParaRPr>
        </a:p>
      </dgm:t>
    </dgm:pt>
    <dgm:pt modelId="{9F6D3879-61A3-E942-A760-092E0EF16A0E}" type="parTrans" cxnId="{E8272FAD-F49C-7546-BC57-FFEEB43C928B}">
      <dgm:prSet/>
      <dgm:spPr/>
      <dgm:t>
        <a:bodyPr/>
        <a:lstStyle/>
        <a:p>
          <a:endParaRPr lang="en-US"/>
        </a:p>
      </dgm:t>
    </dgm:pt>
    <dgm:pt modelId="{1890F0F7-ACA2-9647-9B6F-6FE7BFE59EB1}" type="sibTrans" cxnId="{E8272FAD-F49C-7546-BC57-FFEEB43C928B}">
      <dgm:prSet/>
      <dgm:spPr/>
      <dgm:t>
        <a:bodyPr/>
        <a:lstStyle/>
        <a:p>
          <a:endParaRPr lang="en-US"/>
        </a:p>
      </dgm:t>
    </dgm:pt>
    <dgm:pt modelId="{D80E3996-8A50-6344-9EDA-D69210454725}" type="pres">
      <dgm:prSet presAssocID="{6D42AB1A-2653-43E8-945E-6DE597B12313}" presName="linear" presStyleCnt="0">
        <dgm:presLayoutVars>
          <dgm:animLvl val="lvl"/>
          <dgm:resizeHandles val="exact"/>
        </dgm:presLayoutVars>
      </dgm:prSet>
      <dgm:spPr/>
    </dgm:pt>
    <dgm:pt modelId="{21F6A034-2B33-5F4C-ADCD-AFFA81D7430A}" type="pres">
      <dgm:prSet presAssocID="{D8D17A82-8633-4AB9-B762-6E429359ADD7}" presName="parentText" presStyleLbl="node1" presStyleIdx="0" presStyleCnt="5" custScaleY="91977">
        <dgm:presLayoutVars>
          <dgm:chMax val="0"/>
          <dgm:bulletEnabled val="1"/>
        </dgm:presLayoutVars>
      </dgm:prSet>
      <dgm:spPr/>
    </dgm:pt>
    <dgm:pt modelId="{4E871AA5-5B79-AD4C-A264-99199DAD444E}" type="pres">
      <dgm:prSet presAssocID="{61615CA7-764C-4E9E-8F52-8C9819FCF8A1}" presName="spacer" presStyleCnt="0"/>
      <dgm:spPr/>
    </dgm:pt>
    <dgm:pt modelId="{6406A464-BB37-284C-B924-A03515BC021D}" type="pres">
      <dgm:prSet presAssocID="{412DA1E1-A0E0-BA42-9A4B-DEEAB80A985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D635530-FA4F-8C46-8AEA-274E796A8671}" type="pres">
      <dgm:prSet presAssocID="{01664E1B-16CA-BE49-9B9A-178BA41A8ECA}" presName="spacer" presStyleCnt="0"/>
      <dgm:spPr/>
    </dgm:pt>
    <dgm:pt modelId="{81CA3D34-62FA-BC4D-9DFA-2406DCCB8161}" type="pres">
      <dgm:prSet presAssocID="{F4BA4EB4-D45E-4045-8627-6E9D6959A26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D0C82DA-88C0-FF42-A80C-6AB705737E6E}" type="pres">
      <dgm:prSet presAssocID="{F6585BFF-BC74-8640-9CA8-ECA70D191D36}" presName="spacer" presStyleCnt="0"/>
      <dgm:spPr/>
    </dgm:pt>
    <dgm:pt modelId="{E1296875-AEE0-EC46-BC7B-7008F3A78797}" type="pres">
      <dgm:prSet presAssocID="{72AA64EB-A3C3-F945-B56C-EE43FCE6C4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D898255-B0EE-0A4C-B382-F63F916BCAF9}" type="pres">
      <dgm:prSet presAssocID="{D6A24587-14BC-CC49-BA36-3156FA03A59A}" presName="spacer" presStyleCnt="0"/>
      <dgm:spPr/>
    </dgm:pt>
    <dgm:pt modelId="{3B10CB0B-5DAE-D04B-9497-DCCFC6F507AC}" type="pres">
      <dgm:prSet presAssocID="{695D2771-23B4-584B-B0F0-4196A62B3E2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3FECA03-B3F1-4140-B8F7-0B03BA432F75}" srcId="{6D42AB1A-2653-43E8-945E-6DE597B12313}" destId="{F4BA4EB4-D45E-4045-8627-6E9D6959A261}" srcOrd="2" destOrd="0" parTransId="{131941E6-FD22-DE40-82BB-840FFF8A3887}" sibTransId="{F6585BFF-BC74-8640-9CA8-ECA70D191D36}"/>
    <dgm:cxn modelId="{3F25504B-5291-6B41-A2BF-CDAE9B6B2920}" type="presOf" srcId="{F4BA4EB4-D45E-4045-8627-6E9D6959A261}" destId="{81CA3D34-62FA-BC4D-9DFA-2406DCCB8161}" srcOrd="0" destOrd="0" presId="urn:microsoft.com/office/officeart/2005/8/layout/vList2"/>
    <dgm:cxn modelId="{CD75805F-CFD3-5840-8D3F-DFC2F30BCB39}" type="presOf" srcId="{D8D17A82-8633-4AB9-B762-6E429359ADD7}" destId="{21F6A034-2B33-5F4C-ADCD-AFFA81D7430A}" srcOrd="0" destOrd="0" presId="urn:microsoft.com/office/officeart/2005/8/layout/vList2"/>
    <dgm:cxn modelId="{E583DC64-AC90-BB48-B710-9465F86382DE}" type="presOf" srcId="{695D2771-23B4-584B-B0F0-4196A62B3E24}" destId="{3B10CB0B-5DAE-D04B-9497-DCCFC6F507AC}" srcOrd="0" destOrd="0" presId="urn:microsoft.com/office/officeart/2005/8/layout/vList2"/>
    <dgm:cxn modelId="{CFDAA787-C9C6-C744-8A0D-DA47F5E6C867}" srcId="{6D42AB1A-2653-43E8-945E-6DE597B12313}" destId="{72AA64EB-A3C3-F945-B56C-EE43FCE6C45F}" srcOrd="3" destOrd="0" parTransId="{1195E818-F223-9240-BB91-BAA0FE242DBB}" sibTransId="{D6A24587-14BC-CC49-BA36-3156FA03A59A}"/>
    <dgm:cxn modelId="{26A786A4-64A4-0743-8596-6B20C133BBAE}" type="presOf" srcId="{412DA1E1-A0E0-BA42-9A4B-DEEAB80A9851}" destId="{6406A464-BB37-284C-B924-A03515BC021D}" srcOrd="0" destOrd="0" presId="urn:microsoft.com/office/officeart/2005/8/layout/vList2"/>
    <dgm:cxn modelId="{BE2F17A7-13C0-034E-AEFD-6BC2E38A697B}" srcId="{6D42AB1A-2653-43E8-945E-6DE597B12313}" destId="{412DA1E1-A0E0-BA42-9A4B-DEEAB80A9851}" srcOrd="1" destOrd="0" parTransId="{E3B13314-FC25-DD42-B708-7E942073D495}" sibTransId="{01664E1B-16CA-BE49-9B9A-178BA41A8ECA}"/>
    <dgm:cxn modelId="{E8272FAD-F49C-7546-BC57-FFEEB43C928B}" srcId="{6D42AB1A-2653-43E8-945E-6DE597B12313}" destId="{695D2771-23B4-584B-B0F0-4196A62B3E24}" srcOrd="4" destOrd="0" parTransId="{9F6D3879-61A3-E942-A760-092E0EF16A0E}" sibTransId="{1890F0F7-ACA2-9647-9B6F-6FE7BFE59EB1}"/>
    <dgm:cxn modelId="{0072FAB4-5E83-0444-A34D-8A007C537AFB}" type="presOf" srcId="{6D42AB1A-2653-43E8-945E-6DE597B12313}" destId="{D80E3996-8A50-6344-9EDA-D69210454725}" srcOrd="0" destOrd="0" presId="urn:microsoft.com/office/officeart/2005/8/layout/vList2"/>
    <dgm:cxn modelId="{C9B921BC-6844-4DE0-80EF-844579355BC7}" srcId="{6D42AB1A-2653-43E8-945E-6DE597B12313}" destId="{D8D17A82-8633-4AB9-B762-6E429359ADD7}" srcOrd="0" destOrd="0" parTransId="{5D743AFD-F162-47F0-BD07-8B1664AEF50D}" sibTransId="{61615CA7-764C-4E9E-8F52-8C9819FCF8A1}"/>
    <dgm:cxn modelId="{B2D9B9CA-7FE2-3E4F-A49A-2858BD516D84}" type="presOf" srcId="{72AA64EB-A3C3-F945-B56C-EE43FCE6C45F}" destId="{E1296875-AEE0-EC46-BC7B-7008F3A78797}" srcOrd="0" destOrd="0" presId="urn:microsoft.com/office/officeart/2005/8/layout/vList2"/>
    <dgm:cxn modelId="{C297D55D-8FD9-414D-8229-6D92398FA2A8}" type="presParOf" srcId="{D80E3996-8A50-6344-9EDA-D69210454725}" destId="{21F6A034-2B33-5F4C-ADCD-AFFA81D7430A}" srcOrd="0" destOrd="0" presId="urn:microsoft.com/office/officeart/2005/8/layout/vList2"/>
    <dgm:cxn modelId="{6009A4EE-B779-494A-85BE-BD7E4D93C0A0}" type="presParOf" srcId="{D80E3996-8A50-6344-9EDA-D69210454725}" destId="{4E871AA5-5B79-AD4C-A264-99199DAD444E}" srcOrd="1" destOrd="0" presId="urn:microsoft.com/office/officeart/2005/8/layout/vList2"/>
    <dgm:cxn modelId="{DA32B463-4503-EB45-8E1B-7CDC09D4B864}" type="presParOf" srcId="{D80E3996-8A50-6344-9EDA-D69210454725}" destId="{6406A464-BB37-284C-B924-A03515BC021D}" srcOrd="2" destOrd="0" presId="urn:microsoft.com/office/officeart/2005/8/layout/vList2"/>
    <dgm:cxn modelId="{0267B9A3-62A0-E747-9150-226087872C8A}" type="presParOf" srcId="{D80E3996-8A50-6344-9EDA-D69210454725}" destId="{3D635530-FA4F-8C46-8AEA-274E796A8671}" srcOrd="3" destOrd="0" presId="urn:microsoft.com/office/officeart/2005/8/layout/vList2"/>
    <dgm:cxn modelId="{1DF4E80F-127D-C640-9720-45620263C1D8}" type="presParOf" srcId="{D80E3996-8A50-6344-9EDA-D69210454725}" destId="{81CA3D34-62FA-BC4D-9DFA-2406DCCB8161}" srcOrd="4" destOrd="0" presId="urn:microsoft.com/office/officeart/2005/8/layout/vList2"/>
    <dgm:cxn modelId="{37FF55B0-F289-814A-A411-91050EB8E32A}" type="presParOf" srcId="{D80E3996-8A50-6344-9EDA-D69210454725}" destId="{4D0C82DA-88C0-FF42-A80C-6AB705737E6E}" srcOrd="5" destOrd="0" presId="urn:microsoft.com/office/officeart/2005/8/layout/vList2"/>
    <dgm:cxn modelId="{1CB2825F-7408-1948-BDD7-C2480AA64997}" type="presParOf" srcId="{D80E3996-8A50-6344-9EDA-D69210454725}" destId="{E1296875-AEE0-EC46-BC7B-7008F3A78797}" srcOrd="6" destOrd="0" presId="urn:microsoft.com/office/officeart/2005/8/layout/vList2"/>
    <dgm:cxn modelId="{62F95761-0EF2-CE41-A1E5-DA818C46432C}" type="presParOf" srcId="{D80E3996-8A50-6344-9EDA-D69210454725}" destId="{DD898255-B0EE-0A4C-B382-F63F916BCAF9}" srcOrd="7" destOrd="0" presId="urn:microsoft.com/office/officeart/2005/8/layout/vList2"/>
    <dgm:cxn modelId="{18D187D5-43EC-F749-B6F8-64FF03415470}" type="presParOf" srcId="{D80E3996-8A50-6344-9EDA-D69210454725}" destId="{3B10CB0B-5DAE-D04B-9497-DCCFC6F507A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0DA46F-95E1-4BAF-93EC-2F7A3FEB75DF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9F674B57-19AE-4293-B735-9CE4FCFC2BBB}">
      <dgm:prSet phldrT="[Text]"/>
      <dgm:spPr/>
      <dgm:t>
        <a:bodyPr/>
        <a:lstStyle/>
        <a:p>
          <a:r>
            <a:rPr lang="en-IN" dirty="0"/>
            <a:t>React</a:t>
          </a:r>
        </a:p>
      </dgm:t>
    </dgm:pt>
    <dgm:pt modelId="{3336AD48-9722-4A76-AA78-36B05CC3D177}" type="parTrans" cxnId="{179D578D-D592-4F1F-A2D0-C06EF39DD128}">
      <dgm:prSet/>
      <dgm:spPr/>
      <dgm:t>
        <a:bodyPr/>
        <a:lstStyle/>
        <a:p>
          <a:endParaRPr lang="en-IN"/>
        </a:p>
      </dgm:t>
    </dgm:pt>
    <dgm:pt modelId="{CE3A55EE-CC47-490A-B7BE-662C9757D889}" type="sibTrans" cxnId="{179D578D-D592-4F1F-A2D0-C06EF39DD128}">
      <dgm:prSet/>
      <dgm:spPr/>
      <dgm:t>
        <a:bodyPr/>
        <a:lstStyle/>
        <a:p>
          <a:endParaRPr lang="en-IN"/>
        </a:p>
      </dgm:t>
    </dgm:pt>
    <dgm:pt modelId="{C60D327E-A8C0-4209-89CB-84080C140F18}">
      <dgm:prSet phldrT="[Text]"/>
      <dgm:spPr/>
      <dgm:t>
        <a:bodyPr/>
        <a:lstStyle/>
        <a:p>
          <a:r>
            <a:rPr lang="en-IN" dirty="0"/>
            <a:t>Node</a:t>
          </a:r>
        </a:p>
      </dgm:t>
    </dgm:pt>
    <dgm:pt modelId="{BA1D348C-ECF7-44BB-A2A2-E4678C737B50}" type="parTrans" cxnId="{768A18CC-6720-4162-B436-925AAFA05FB4}">
      <dgm:prSet/>
      <dgm:spPr/>
      <dgm:t>
        <a:bodyPr/>
        <a:lstStyle/>
        <a:p>
          <a:endParaRPr lang="en-IN"/>
        </a:p>
      </dgm:t>
    </dgm:pt>
    <dgm:pt modelId="{D0479081-96D4-4D6B-AFB2-21F42A0FC443}" type="sibTrans" cxnId="{768A18CC-6720-4162-B436-925AAFA05FB4}">
      <dgm:prSet/>
      <dgm:spPr/>
      <dgm:t>
        <a:bodyPr/>
        <a:lstStyle/>
        <a:p>
          <a:endParaRPr lang="en-IN"/>
        </a:p>
      </dgm:t>
    </dgm:pt>
    <dgm:pt modelId="{351218B3-65A5-4C49-B045-DDD460FA19F5}">
      <dgm:prSet phldrT="[Text]"/>
      <dgm:spPr/>
      <dgm:t>
        <a:bodyPr/>
        <a:lstStyle/>
        <a:p>
          <a:r>
            <a:rPr lang="en-IN" dirty="0"/>
            <a:t>Mongoose</a:t>
          </a:r>
        </a:p>
      </dgm:t>
    </dgm:pt>
    <dgm:pt modelId="{2ECF39AB-F34B-4536-AE7D-B9E6C61E07C6}" type="parTrans" cxnId="{E6649CB1-1B78-4ACF-8CAB-31CB4ABBE398}">
      <dgm:prSet/>
      <dgm:spPr/>
      <dgm:t>
        <a:bodyPr/>
        <a:lstStyle/>
        <a:p>
          <a:endParaRPr lang="en-IN"/>
        </a:p>
      </dgm:t>
    </dgm:pt>
    <dgm:pt modelId="{4B4B06F9-1A24-46D9-852C-6162C0B7D477}" type="sibTrans" cxnId="{E6649CB1-1B78-4ACF-8CAB-31CB4ABBE398}">
      <dgm:prSet/>
      <dgm:spPr/>
      <dgm:t>
        <a:bodyPr/>
        <a:lstStyle/>
        <a:p>
          <a:endParaRPr lang="en-IN"/>
        </a:p>
      </dgm:t>
    </dgm:pt>
    <dgm:pt modelId="{1D244868-5547-4D1D-9F66-DEBF38E58D76}">
      <dgm:prSet phldrT="[Text]"/>
      <dgm:spPr/>
      <dgm:t>
        <a:bodyPr/>
        <a:lstStyle/>
        <a:p>
          <a:r>
            <a:rPr lang="en-IN" dirty="0"/>
            <a:t>Redux</a:t>
          </a:r>
        </a:p>
      </dgm:t>
    </dgm:pt>
    <dgm:pt modelId="{2106E09F-8095-41EA-B632-5C6C5AFC77AE}" type="parTrans" cxnId="{3D020B0E-723E-4ACA-8DA3-874E2325C9D7}">
      <dgm:prSet/>
      <dgm:spPr/>
      <dgm:t>
        <a:bodyPr/>
        <a:lstStyle/>
        <a:p>
          <a:endParaRPr lang="en-IN"/>
        </a:p>
      </dgm:t>
    </dgm:pt>
    <dgm:pt modelId="{92C2285C-D120-40EF-9D4D-52806EDBB872}" type="sibTrans" cxnId="{3D020B0E-723E-4ACA-8DA3-874E2325C9D7}">
      <dgm:prSet/>
      <dgm:spPr/>
      <dgm:t>
        <a:bodyPr/>
        <a:lstStyle/>
        <a:p>
          <a:endParaRPr lang="en-IN"/>
        </a:p>
      </dgm:t>
    </dgm:pt>
    <dgm:pt modelId="{B2D9342E-B692-4865-A52C-E9C0996DBC5E}">
      <dgm:prSet phldrT="[Text]"/>
      <dgm:spPr/>
      <dgm:t>
        <a:bodyPr/>
        <a:lstStyle/>
        <a:p>
          <a:r>
            <a:rPr lang="en-IN" dirty="0"/>
            <a:t>Type Script</a:t>
          </a:r>
        </a:p>
      </dgm:t>
    </dgm:pt>
    <dgm:pt modelId="{59775AD3-6A9D-43A9-960E-A23DC049634D}" type="parTrans" cxnId="{995BC274-371F-49B6-9475-6D7C0F67750F}">
      <dgm:prSet/>
      <dgm:spPr/>
      <dgm:t>
        <a:bodyPr/>
        <a:lstStyle/>
        <a:p>
          <a:endParaRPr lang="en-IN"/>
        </a:p>
      </dgm:t>
    </dgm:pt>
    <dgm:pt modelId="{C82DDDB3-9D84-40C5-83A1-E96E0EE15E0C}" type="sibTrans" cxnId="{995BC274-371F-49B6-9475-6D7C0F67750F}">
      <dgm:prSet/>
      <dgm:spPr/>
      <dgm:t>
        <a:bodyPr/>
        <a:lstStyle/>
        <a:p>
          <a:endParaRPr lang="en-IN"/>
        </a:p>
      </dgm:t>
    </dgm:pt>
    <dgm:pt modelId="{0142448D-7DB8-40E7-9176-92B79AAD1E97}">
      <dgm:prSet phldrT="[Text]"/>
      <dgm:spPr/>
      <dgm:t>
        <a:bodyPr/>
        <a:lstStyle/>
        <a:p>
          <a:r>
            <a:rPr lang="en-IN" dirty="0"/>
            <a:t>Boot Strap</a:t>
          </a:r>
        </a:p>
      </dgm:t>
    </dgm:pt>
    <dgm:pt modelId="{F2D67F79-8877-498D-BD22-583853D4CBC9}" type="parTrans" cxnId="{AA39BA31-4CF7-463A-9FB3-0EA3401D2882}">
      <dgm:prSet/>
      <dgm:spPr/>
      <dgm:t>
        <a:bodyPr/>
        <a:lstStyle/>
        <a:p>
          <a:endParaRPr lang="en-IN"/>
        </a:p>
      </dgm:t>
    </dgm:pt>
    <dgm:pt modelId="{1CFBDFB1-3568-4DAD-96B1-091036326EC6}" type="sibTrans" cxnId="{AA39BA31-4CF7-463A-9FB3-0EA3401D2882}">
      <dgm:prSet/>
      <dgm:spPr/>
      <dgm:t>
        <a:bodyPr/>
        <a:lstStyle/>
        <a:p>
          <a:endParaRPr lang="en-IN"/>
        </a:p>
      </dgm:t>
    </dgm:pt>
    <dgm:pt modelId="{9EEAF3A6-E759-4FC3-B1D4-E90F6C8CE7DF}">
      <dgm:prSet phldrT="[Text]"/>
      <dgm:spPr/>
      <dgm:t>
        <a:bodyPr/>
        <a:lstStyle/>
        <a:p>
          <a:r>
            <a:rPr lang="en-IN" dirty="0"/>
            <a:t>Express</a:t>
          </a:r>
        </a:p>
      </dgm:t>
    </dgm:pt>
    <dgm:pt modelId="{096FE8F7-DC47-4AEA-A152-41AB52566FC9}" type="parTrans" cxnId="{1F2869E7-F165-4F00-9DD8-4B899212AD0F}">
      <dgm:prSet/>
      <dgm:spPr/>
      <dgm:t>
        <a:bodyPr/>
        <a:lstStyle/>
        <a:p>
          <a:endParaRPr lang="en-IN"/>
        </a:p>
      </dgm:t>
    </dgm:pt>
    <dgm:pt modelId="{1514E9DE-DBC9-4A1E-943A-40A94F630E26}" type="sibTrans" cxnId="{1F2869E7-F165-4F00-9DD8-4B899212AD0F}">
      <dgm:prSet/>
      <dgm:spPr/>
      <dgm:t>
        <a:bodyPr/>
        <a:lstStyle/>
        <a:p>
          <a:endParaRPr lang="en-IN"/>
        </a:p>
      </dgm:t>
    </dgm:pt>
    <dgm:pt modelId="{44041233-CCD9-AB4B-9450-FABDC82E5D4A}" type="pres">
      <dgm:prSet presAssocID="{490DA46F-95E1-4BAF-93EC-2F7A3FEB75DF}" presName="diagram" presStyleCnt="0">
        <dgm:presLayoutVars>
          <dgm:dir/>
          <dgm:resizeHandles val="exact"/>
        </dgm:presLayoutVars>
      </dgm:prSet>
      <dgm:spPr/>
    </dgm:pt>
    <dgm:pt modelId="{C4938749-CCBA-974B-ABC2-4F5A9BE185E9}" type="pres">
      <dgm:prSet presAssocID="{9F674B57-19AE-4293-B735-9CE4FCFC2BBB}" presName="node" presStyleLbl="node1" presStyleIdx="0" presStyleCnt="7">
        <dgm:presLayoutVars>
          <dgm:bulletEnabled val="1"/>
        </dgm:presLayoutVars>
      </dgm:prSet>
      <dgm:spPr/>
    </dgm:pt>
    <dgm:pt modelId="{616B2057-3914-364B-A684-8B40C29B6610}" type="pres">
      <dgm:prSet presAssocID="{CE3A55EE-CC47-490A-B7BE-662C9757D889}" presName="sibTrans" presStyleCnt="0"/>
      <dgm:spPr/>
    </dgm:pt>
    <dgm:pt modelId="{571A77B9-06DB-FB45-AEA3-09DE344AB893}" type="pres">
      <dgm:prSet presAssocID="{C60D327E-A8C0-4209-89CB-84080C140F18}" presName="node" presStyleLbl="node1" presStyleIdx="1" presStyleCnt="7">
        <dgm:presLayoutVars>
          <dgm:bulletEnabled val="1"/>
        </dgm:presLayoutVars>
      </dgm:prSet>
      <dgm:spPr/>
    </dgm:pt>
    <dgm:pt modelId="{23636CE4-0E5D-1B46-87C1-0D41ECDDF98A}" type="pres">
      <dgm:prSet presAssocID="{D0479081-96D4-4D6B-AFB2-21F42A0FC443}" presName="sibTrans" presStyleCnt="0"/>
      <dgm:spPr/>
    </dgm:pt>
    <dgm:pt modelId="{B9D4E14E-6EE1-614C-BB5D-9707D83A94BF}" type="pres">
      <dgm:prSet presAssocID="{351218B3-65A5-4C49-B045-DDD460FA19F5}" presName="node" presStyleLbl="node1" presStyleIdx="2" presStyleCnt="7">
        <dgm:presLayoutVars>
          <dgm:bulletEnabled val="1"/>
        </dgm:presLayoutVars>
      </dgm:prSet>
      <dgm:spPr/>
    </dgm:pt>
    <dgm:pt modelId="{2E774939-9A61-F341-97BE-0511C78FBBE5}" type="pres">
      <dgm:prSet presAssocID="{4B4B06F9-1A24-46D9-852C-6162C0B7D477}" presName="sibTrans" presStyleCnt="0"/>
      <dgm:spPr/>
    </dgm:pt>
    <dgm:pt modelId="{D737FE4B-26C7-104D-AD49-3A4C62E9F6F0}" type="pres">
      <dgm:prSet presAssocID="{1D244868-5547-4D1D-9F66-DEBF38E58D76}" presName="node" presStyleLbl="node1" presStyleIdx="3" presStyleCnt="7">
        <dgm:presLayoutVars>
          <dgm:bulletEnabled val="1"/>
        </dgm:presLayoutVars>
      </dgm:prSet>
      <dgm:spPr/>
    </dgm:pt>
    <dgm:pt modelId="{5F2EF35E-7FE9-014A-81E5-643FCB64DDCF}" type="pres">
      <dgm:prSet presAssocID="{92C2285C-D120-40EF-9D4D-52806EDBB872}" presName="sibTrans" presStyleCnt="0"/>
      <dgm:spPr/>
    </dgm:pt>
    <dgm:pt modelId="{818BAF1F-0148-FF49-8C2C-D88C2504604A}" type="pres">
      <dgm:prSet presAssocID="{B2D9342E-B692-4865-A52C-E9C0996DBC5E}" presName="node" presStyleLbl="node1" presStyleIdx="4" presStyleCnt="7">
        <dgm:presLayoutVars>
          <dgm:bulletEnabled val="1"/>
        </dgm:presLayoutVars>
      </dgm:prSet>
      <dgm:spPr/>
    </dgm:pt>
    <dgm:pt modelId="{BE4EFCFF-DE24-5740-9388-DC346DA91078}" type="pres">
      <dgm:prSet presAssocID="{C82DDDB3-9D84-40C5-83A1-E96E0EE15E0C}" presName="sibTrans" presStyleCnt="0"/>
      <dgm:spPr/>
    </dgm:pt>
    <dgm:pt modelId="{6175E4FC-99E0-AA4C-BADF-1E765D18E5A1}" type="pres">
      <dgm:prSet presAssocID="{0142448D-7DB8-40E7-9176-92B79AAD1E97}" presName="node" presStyleLbl="node1" presStyleIdx="5" presStyleCnt="7">
        <dgm:presLayoutVars>
          <dgm:bulletEnabled val="1"/>
        </dgm:presLayoutVars>
      </dgm:prSet>
      <dgm:spPr/>
    </dgm:pt>
    <dgm:pt modelId="{067B41FF-7379-F641-B4BA-6F04B6742E0E}" type="pres">
      <dgm:prSet presAssocID="{1CFBDFB1-3568-4DAD-96B1-091036326EC6}" presName="sibTrans" presStyleCnt="0"/>
      <dgm:spPr/>
    </dgm:pt>
    <dgm:pt modelId="{2C5EC3BD-316B-D84E-8CEB-E6DCE63978C1}" type="pres">
      <dgm:prSet presAssocID="{9EEAF3A6-E759-4FC3-B1D4-E90F6C8CE7DF}" presName="node" presStyleLbl="node1" presStyleIdx="6" presStyleCnt="7">
        <dgm:presLayoutVars>
          <dgm:bulletEnabled val="1"/>
        </dgm:presLayoutVars>
      </dgm:prSet>
      <dgm:spPr/>
    </dgm:pt>
  </dgm:ptLst>
  <dgm:cxnLst>
    <dgm:cxn modelId="{3D020B0E-723E-4ACA-8DA3-874E2325C9D7}" srcId="{490DA46F-95E1-4BAF-93EC-2F7A3FEB75DF}" destId="{1D244868-5547-4D1D-9F66-DEBF38E58D76}" srcOrd="3" destOrd="0" parTransId="{2106E09F-8095-41EA-B632-5C6C5AFC77AE}" sibTransId="{92C2285C-D120-40EF-9D4D-52806EDBB872}"/>
    <dgm:cxn modelId="{CC413C18-C2A2-C64F-9679-8A1063A8E2BC}" type="presOf" srcId="{490DA46F-95E1-4BAF-93EC-2F7A3FEB75DF}" destId="{44041233-CCD9-AB4B-9450-FABDC82E5D4A}" srcOrd="0" destOrd="0" presId="urn:microsoft.com/office/officeart/2005/8/layout/default"/>
    <dgm:cxn modelId="{16208823-61D9-284F-9326-70D018F91212}" type="presOf" srcId="{C60D327E-A8C0-4209-89CB-84080C140F18}" destId="{571A77B9-06DB-FB45-AEA3-09DE344AB893}" srcOrd="0" destOrd="0" presId="urn:microsoft.com/office/officeart/2005/8/layout/default"/>
    <dgm:cxn modelId="{6ED44826-96C2-8B4E-9EDF-A7573557DB5B}" type="presOf" srcId="{0142448D-7DB8-40E7-9176-92B79AAD1E97}" destId="{6175E4FC-99E0-AA4C-BADF-1E765D18E5A1}" srcOrd="0" destOrd="0" presId="urn:microsoft.com/office/officeart/2005/8/layout/default"/>
    <dgm:cxn modelId="{AA39BA31-4CF7-463A-9FB3-0EA3401D2882}" srcId="{490DA46F-95E1-4BAF-93EC-2F7A3FEB75DF}" destId="{0142448D-7DB8-40E7-9176-92B79AAD1E97}" srcOrd="5" destOrd="0" parTransId="{F2D67F79-8877-498D-BD22-583853D4CBC9}" sibTransId="{1CFBDFB1-3568-4DAD-96B1-091036326EC6}"/>
    <dgm:cxn modelId="{C6BF7247-BB66-FB42-9909-350DE8DACE70}" type="presOf" srcId="{351218B3-65A5-4C49-B045-DDD460FA19F5}" destId="{B9D4E14E-6EE1-614C-BB5D-9707D83A94BF}" srcOrd="0" destOrd="0" presId="urn:microsoft.com/office/officeart/2005/8/layout/default"/>
    <dgm:cxn modelId="{995BC274-371F-49B6-9475-6D7C0F67750F}" srcId="{490DA46F-95E1-4BAF-93EC-2F7A3FEB75DF}" destId="{B2D9342E-B692-4865-A52C-E9C0996DBC5E}" srcOrd="4" destOrd="0" parTransId="{59775AD3-6A9D-43A9-960E-A23DC049634D}" sibTransId="{C82DDDB3-9D84-40C5-83A1-E96E0EE15E0C}"/>
    <dgm:cxn modelId="{179D578D-D592-4F1F-A2D0-C06EF39DD128}" srcId="{490DA46F-95E1-4BAF-93EC-2F7A3FEB75DF}" destId="{9F674B57-19AE-4293-B735-9CE4FCFC2BBB}" srcOrd="0" destOrd="0" parTransId="{3336AD48-9722-4A76-AA78-36B05CC3D177}" sibTransId="{CE3A55EE-CC47-490A-B7BE-662C9757D889}"/>
    <dgm:cxn modelId="{F0D9D299-E98D-4E4A-A88D-38898B55D68C}" type="presOf" srcId="{1D244868-5547-4D1D-9F66-DEBF38E58D76}" destId="{D737FE4B-26C7-104D-AD49-3A4C62E9F6F0}" srcOrd="0" destOrd="0" presId="urn:microsoft.com/office/officeart/2005/8/layout/default"/>
    <dgm:cxn modelId="{09EBC1AA-1452-4E48-86CE-C4980424D8A5}" type="presOf" srcId="{B2D9342E-B692-4865-A52C-E9C0996DBC5E}" destId="{818BAF1F-0148-FF49-8C2C-D88C2504604A}" srcOrd="0" destOrd="0" presId="urn:microsoft.com/office/officeart/2005/8/layout/default"/>
    <dgm:cxn modelId="{E6649CB1-1B78-4ACF-8CAB-31CB4ABBE398}" srcId="{490DA46F-95E1-4BAF-93EC-2F7A3FEB75DF}" destId="{351218B3-65A5-4C49-B045-DDD460FA19F5}" srcOrd="2" destOrd="0" parTransId="{2ECF39AB-F34B-4536-AE7D-B9E6C61E07C6}" sibTransId="{4B4B06F9-1A24-46D9-852C-6162C0B7D477}"/>
    <dgm:cxn modelId="{E556D1B8-4EAA-5048-9A7E-F689863B44E8}" type="presOf" srcId="{9EEAF3A6-E759-4FC3-B1D4-E90F6C8CE7DF}" destId="{2C5EC3BD-316B-D84E-8CEB-E6DCE63978C1}" srcOrd="0" destOrd="0" presId="urn:microsoft.com/office/officeart/2005/8/layout/default"/>
    <dgm:cxn modelId="{768A18CC-6720-4162-B436-925AAFA05FB4}" srcId="{490DA46F-95E1-4BAF-93EC-2F7A3FEB75DF}" destId="{C60D327E-A8C0-4209-89CB-84080C140F18}" srcOrd="1" destOrd="0" parTransId="{BA1D348C-ECF7-44BB-A2A2-E4678C737B50}" sibTransId="{D0479081-96D4-4D6B-AFB2-21F42A0FC443}"/>
    <dgm:cxn modelId="{B61212D5-4CB6-8640-9C64-16BF6D2BBABC}" type="presOf" srcId="{9F674B57-19AE-4293-B735-9CE4FCFC2BBB}" destId="{C4938749-CCBA-974B-ABC2-4F5A9BE185E9}" srcOrd="0" destOrd="0" presId="urn:microsoft.com/office/officeart/2005/8/layout/default"/>
    <dgm:cxn modelId="{1F2869E7-F165-4F00-9DD8-4B899212AD0F}" srcId="{490DA46F-95E1-4BAF-93EC-2F7A3FEB75DF}" destId="{9EEAF3A6-E759-4FC3-B1D4-E90F6C8CE7DF}" srcOrd="6" destOrd="0" parTransId="{096FE8F7-DC47-4AEA-A152-41AB52566FC9}" sibTransId="{1514E9DE-DBC9-4A1E-943A-40A94F630E26}"/>
    <dgm:cxn modelId="{D194A18F-AD73-F446-87A1-C1A7AF87E1D3}" type="presParOf" srcId="{44041233-CCD9-AB4B-9450-FABDC82E5D4A}" destId="{C4938749-CCBA-974B-ABC2-4F5A9BE185E9}" srcOrd="0" destOrd="0" presId="urn:microsoft.com/office/officeart/2005/8/layout/default"/>
    <dgm:cxn modelId="{0A70C0A9-197E-794B-ADB9-8635F8F1194C}" type="presParOf" srcId="{44041233-CCD9-AB4B-9450-FABDC82E5D4A}" destId="{616B2057-3914-364B-A684-8B40C29B6610}" srcOrd="1" destOrd="0" presId="urn:microsoft.com/office/officeart/2005/8/layout/default"/>
    <dgm:cxn modelId="{516806E3-29AF-7B46-9539-5AD41234BA7E}" type="presParOf" srcId="{44041233-CCD9-AB4B-9450-FABDC82E5D4A}" destId="{571A77B9-06DB-FB45-AEA3-09DE344AB893}" srcOrd="2" destOrd="0" presId="urn:microsoft.com/office/officeart/2005/8/layout/default"/>
    <dgm:cxn modelId="{D429DF28-CDEE-2248-8D2A-4C178EE4F19D}" type="presParOf" srcId="{44041233-CCD9-AB4B-9450-FABDC82E5D4A}" destId="{23636CE4-0E5D-1B46-87C1-0D41ECDDF98A}" srcOrd="3" destOrd="0" presId="urn:microsoft.com/office/officeart/2005/8/layout/default"/>
    <dgm:cxn modelId="{A98688D7-FBF6-6D4F-9B3D-B95D2039228F}" type="presParOf" srcId="{44041233-CCD9-AB4B-9450-FABDC82E5D4A}" destId="{B9D4E14E-6EE1-614C-BB5D-9707D83A94BF}" srcOrd="4" destOrd="0" presId="urn:microsoft.com/office/officeart/2005/8/layout/default"/>
    <dgm:cxn modelId="{999125B0-EF6B-7D42-93B1-0E3B5E508169}" type="presParOf" srcId="{44041233-CCD9-AB4B-9450-FABDC82E5D4A}" destId="{2E774939-9A61-F341-97BE-0511C78FBBE5}" srcOrd="5" destOrd="0" presId="urn:microsoft.com/office/officeart/2005/8/layout/default"/>
    <dgm:cxn modelId="{6CFF7596-F581-254D-8E29-5706DF19C1C9}" type="presParOf" srcId="{44041233-CCD9-AB4B-9450-FABDC82E5D4A}" destId="{D737FE4B-26C7-104D-AD49-3A4C62E9F6F0}" srcOrd="6" destOrd="0" presId="urn:microsoft.com/office/officeart/2005/8/layout/default"/>
    <dgm:cxn modelId="{4487D9F8-963F-4F4C-BC3E-324CDEB255F9}" type="presParOf" srcId="{44041233-CCD9-AB4B-9450-FABDC82E5D4A}" destId="{5F2EF35E-7FE9-014A-81E5-643FCB64DDCF}" srcOrd="7" destOrd="0" presId="urn:microsoft.com/office/officeart/2005/8/layout/default"/>
    <dgm:cxn modelId="{21FA1E28-A415-724F-8121-0AE24325FBD6}" type="presParOf" srcId="{44041233-CCD9-AB4B-9450-FABDC82E5D4A}" destId="{818BAF1F-0148-FF49-8C2C-D88C2504604A}" srcOrd="8" destOrd="0" presId="urn:microsoft.com/office/officeart/2005/8/layout/default"/>
    <dgm:cxn modelId="{15B4F669-FBC6-1049-A5C7-0A4C677DE060}" type="presParOf" srcId="{44041233-CCD9-AB4B-9450-FABDC82E5D4A}" destId="{BE4EFCFF-DE24-5740-9388-DC346DA91078}" srcOrd="9" destOrd="0" presId="urn:microsoft.com/office/officeart/2005/8/layout/default"/>
    <dgm:cxn modelId="{44C01F98-A8CB-1B4B-8FBF-013C2812916C}" type="presParOf" srcId="{44041233-CCD9-AB4B-9450-FABDC82E5D4A}" destId="{6175E4FC-99E0-AA4C-BADF-1E765D18E5A1}" srcOrd="10" destOrd="0" presId="urn:microsoft.com/office/officeart/2005/8/layout/default"/>
    <dgm:cxn modelId="{04265A7C-6BD4-5642-80C8-B517E2B4388A}" type="presParOf" srcId="{44041233-CCD9-AB4B-9450-FABDC82E5D4A}" destId="{067B41FF-7379-F641-B4BA-6F04B6742E0E}" srcOrd="11" destOrd="0" presId="urn:microsoft.com/office/officeart/2005/8/layout/default"/>
    <dgm:cxn modelId="{DCB87878-2617-E142-89C9-8BDA17971F1A}" type="presParOf" srcId="{44041233-CCD9-AB4B-9450-FABDC82E5D4A}" destId="{2C5EC3BD-316B-D84E-8CEB-E6DCE63978C1}" srcOrd="12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A73CDA-1ADF-424B-892D-84D623CD567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CA35F3-71DD-9B40-A528-4AA2BB018C72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>
              <a:latin typeface="Montserrat" pitchFamily="2" charset="77"/>
            </a:rPr>
            <a:t>Sai Priya </a:t>
          </a:r>
          <a:r>
            <a:rPr lang="en-IN" sz="4000" kern="1200" dirty="0" err="1">
              <a:latin typeface="Montserrat" pitchFamily="2" charset="77"/>
            </a:rPr>
            <a:t>Veerabomma</a:t>
          </a:r>
          <a:endParaRPr lang="en-US" sz="4000" kern="1200" dirty="0">
            <a:latin typeface="Montserrat" pitchFamily="2" charset="77"/>
          </a:endParaRPr>
        </a:p>
      </dsp:txBody>
      <dsp:txXfrm>
        <a:off x="0" y="0"/>
        <a:ext cx="6900512" cy="1384035"/>
      </dsp:txXfrm>
    </dsp:sp>
    <dsp:sp modelId="{7ADD3D61-09DC-2D45-8560-0E589B2F2DFC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397F4F-1E06-6D48-AA8D-F84761FC5EC3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>
              <a:latin typeface="Montserrat" pitchFamily="2" charset="77"/>
            </a:rPr>
            <a:t>Venkata Chaitanya </a:t>
          </a:r>
          <a:r>
            <a:rPr lang="en-IN" sz="4000" kern="1200" dirty="0" err="1">
              <a:latin typeface="Montserrat" pitchFamily="2" charset="77"/>
            </a:rPr>
            <a:t>Mandati</a:t>
          </a:r>
          <a:r>
            <a:rPr lang="en-IN" sz="4000" kern="1200" dirty="0">
              <a:latin typeface="Montserrat" pitchFamily="2" charset="77"/>
            </a:rPr>
            <a:t>       </a:t>
          </a:r>
          <a:endParaRPr lang="en-US" sz="4000" kern="1200" dirty="0">
            <a:latin typeface="Montserrat" pitchFamily="2" charset="77"/>
          </a:endParaRPr>
        </a:p>
      </dsp:txBody>
      <dsp:txXfrm>
        <a:off x="0" y="1384035"/>
        <a:ext cx="6900512" cy="1384035"/>
      </dsp:txXfrm>
    </dsp:sp>
    <dsp:sp modelId="{318AE89F-C1D7-CB48-9AA9-87003AFB8DF8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E10D98-E6FD-4A47-8279-359A8243DCE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>
              <a:latin typeface="Montserrat" pitchFamily="2" charset="77"/>
            </a:rPr>
            <a:t>Siddhartha </a:t>
          </a:r>
          <a:r>
            <a:rPr lang="en-IN" sz="4000" kern="1200" dirty="0" err="1">
              <a:latin typeface="Montserrat" pitchFamily="2" charset="77"/>
            </a:rPr>
            <a:t>Ravilla</a:t>
          </a:r>
          <a:r>
            <a:rPr lang="en-IN" sz="4000" kern="1200" dirty="0">
              <a:latin typeface="Montserrat" pitchFamily="2" charset="77"/>
            </a:rPr>
            <a:t>              </a:t>
          </a:r>
          <a:endParaRPr lang="en-US" sz="4000" kern="1200" dirty="0">
            <a:latin typeface="Montserrat" pitchFamily="2" charset="77"/>
          </a:endParaRPr>
        </a:p>
      </dsp:txBody>
      <dsp:txXfrm>
        <a:off x="0" y="2768070"/>
        <a:ext cx="6900512" cy="1384035"/>
      </dsp:txXfrm>
    </dsp:sp>
    <dsp:sp modelId="{A82EAC4A-4B00-AA41-9393-BA2F6A7B28F1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DE8FF2-49C2-BE45-A98A-DE4BC91EC37C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>
              <a:latin typeface="Montserrat" pitchFamily="2" charset="77"/>
            </a:rPr>
            <a:t>Venkat Akash Varun</a:t>
          </a:r>
          <a:endParaRPr lang="en-US" sz="3900" kern="1200" dirty="0">
            <a:latin typeface="Montserrat" pitchFamily="2" charset="77"/>
          </a:endParaRPr>
        </a:p>
      </dsp:txBody>
      <dsp:txXfrm>
        <a:off x="0" y="4152105"/>
        <a:ext cx="6900512" cy="13840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ACFB32-38DC-444E-A35C-76E74C3B0902}">
      <dsp:nvSpPr>
        <dsp:cNvPr id="0" name=""/>
        <dsp:cNvSpPr/>
      </dsp:nvSpPr>
      <dsp:spPr>
        <a:xfrm>
          <a:off x="973190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02719C-1F1F-4CF7-9891-31D6D4E30AE6}">
      <dsp:nvSpPr>
        <dsp:cNvPr id="0" name=""/>
        <dsp:cNvSpPr/>
      </dsp:nvSpPr>
      <dsp:spPr>
        <a:xfrm>
          <a:off x="1242597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C731B-79AD-4124-9384-9EF28D53E423}">
      <dsp:nvSpPr>
        <dsp:cNvPr id="0" name=""/>
        <dsp:cNvSpPr/>
      </dsp:nvSpPr>
      <dsp:spPr>
        <a:xfrm>
          <a:off x="569079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Register</a:t>
          </a:r>
        </a:p>
      </dsp:txBody>
      <dsp:txXfrm>
        <a:off x="569079" y="2644614"/>
        <a:ext cx="2072362" cy="720000"/>
      </dsp:txXfrm>
    </dsp:sp>
    <dsp:sp modelId="{3944DC4D-3152-4CD0-B1B7-56E26E92FBE0}">
      <dsp:nvSpPr>
        <dsp:cNvPr id="0" name=""/>
        <dsp:cNvSpPr/>
      </dsp:nvSpPr>
      <dsp:spPr>
        <a:xfrm>
          <a:off x="3408216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07FD4-31C3-4932-B8A8-523213718FE8}">
      <dsp:nvSpPr>
        <dsp:cNvPr id="0" name=""/>
        <dsp:cNvSpPr/>
      </dsp:nvSpPr>
      <dsp:spPr>
        <a:xfrm>
          <a:off x="3677623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956852-C2DB-410F-895C-104CD20D97FF}">
      <dsp:nvSpPr>
        <dsp:cNvPr id="0" name=""/>
        <dsp:cNvSpPr/>
      </dsp:nvSpPr>
      <dsp:spPr>
        <a:xfrm>
          <a:off x="3004105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Report an incident</a:t>
          </a:r>
        </a:p>
      </dsp:txBody>
      <dsp:txXfrm>
        <a:off x="3004105" y="2644614"/>
        <a:ext cx="2072362" cy="720000"/>
      </dsp:txXfrm>
    </dsp:sp>
    <dsp:sp modelId="{EF18C8D2-1117-447A-A0A2-B59D4C1E0988}">
      <dsp:nvSpPr>
        <dsp:cNvPr id="0" name=""/>
        <dsp:cNvSpPr/>
      </dsp:nvSpPr>
      <dsp:spPr>
        <a:xfrm>
          <a:off x="5843242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8023BE-87A2-4DDA-A13D-455C084A6385}">
      <dsp:nvSpPr>
        <dsp:cNvPr id="0" name=""/>
        <dsp:cNvSpPr/>
      </dsp:nvSpPr>
      <dsp:spPr>
        <a:xfrm>
          <a:off x="6112649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03D367-3F17-4913-8A24-9086B2A8F09A}">
      <dsp:nvSpPr>
        <dsp:cNvPr id="0" name=""/>
        <dsp:cNvSpPr/>
      </dsp:nvSpPr>
      <dsp:spPr>
        <a:xfrm>
          <a:off x="5439131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Look for a safe house</a:t>
          </a:r>
        </a:p>
      </dsp:txBody>
      <dsp:txXfrm>
        <a:off x="5439131" y="2644614"/>
        <a:ext cx="2072362" cy="720000"/>
      </dsp:txXfrm>
    </dsp:sp>
    <dsp:sp modelId="{148F7B75-EA19-4199-837A-84C918DC4C5D}">
      <dsp:nvSpPr>
        <dsp:cNvPr id="0" name=""/>
        <dsp:cNvSpPr/>
      </dsp:nvSpPr>
      <dsp:spPr>
        <a:xfrm>
          <a:off x="8278268" y="986724"/>
          <a:ext cx="1264141" cy="1264141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509AE6-0569-4339-B7A1-4F43C02856ED}">
      <dsp:nvSpPr>
        <dsp:cNvPr id="0" name=""/>
        <dsp:cNvSpPr/>
      </dsp:nvSpPr>
      <dsp:spPr>
        <a:xfrm>
          <a:off x="8547675" y="1256131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0899CD-8EF7-4BB2-B6D9-6F73236C5F9E}">
      <dsp:nvSpPr>
        <dsp:cNvPr id="0" name=""/>
        <dsp:cNvSpPr/>
      </dsp:nvSpPr>
      <dsp:spPr>
        <a:xfrm>
          <a:off x="7874157" y="2644614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donate</a:t>
          </a:r>
        </a:p>
      </dsp:txBody>
      <dsp:txXfrm>
        <a:off x="7874157" y="2644614"/>
        <a:ext cx="2072362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6A034-2B33-5F4C-ADCD-AFFA81D7430A}">
      <dsp:nvSpPr>
        <dsp:cNvPr id="0" name=""/>
        <dsp:cNvSpPr/>
      </dsp:nvSpPr>
      <dsp:spPr>
        <a:xfrm>
          <a:off x="0" y="11036"/>
          <a:ext cx="6364224" cy="9125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Montserrat" pitchFamily="2" charset="77"/>
            </a:rPr>
            <a:t>Clerk</a:t>
          </a:r>
          <a:r>
            <a:rPr lang="en-IN" sz="2000" b="1" kern="1200" dirty="0">
              <a:latin typeface="Montserrat" pitchFamily="2" charset="77"/>
            </a:rPr>
            <a:t> </a:t>
          </a:r>
          <a:endParaRPr lang="en-US" sz="2000" b="1" kern="1200" dirty="0">
            <a:latin typeface="Montserrat" pitchFamily="2" charset="77"/>
          </a:endParaRPr>
        </a:p>
      </dsp:txBody>
      <dsp:txXfrm>
        <a:off x="44547" y="55583"/>
        <a:ext cx="6275130" cy="823465"/>
      </dsp:txXfrm>
    </dsp:sp>
    <dsp:sp modelId="{6406A464-BB37-284C-B924-A03515BC021D}">
      <dsp:nvSpPr>
        <dsp:cNvPr id="0" name=""/>
        <dsp:cNvSpPr/>
      </dsp:nvSpPr>
      <dsp:spPr>
        <a:xfrm>
          <a:off x="0" y="1076235"/>
          <a:ext cx="6364224" cy="992160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Montserrat" pitchFamily="2" charset="77"/>
            </a:rPr>
            <a:t>Stripe</a:t>
          </a:r>
        </a:p>
      </dsp:txBody>
      <dsp:txXfrm>
        <a:off x="48433" y="1124668"/>
        <a:ext cx="6267358" cy="895294"/>
      </dsp:txXfrm>
    </dsp:sp>
    <dsp:sp modelId="{81CA3D34-62FA-BC4D-9DFA-2406DCCB8161}">
      <dsp:nvSpPr>
        <dsp:cNvPr id="0" name=""/>
        <dsp:cNvSpPr/>
      </dsp:nvSpPr>
      <dsp:spPr>
        <a:xfrm>
          <a:off x="0" y="2221035"/>
          <a:ext cx="6364224" cy="99216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>
              <a:latin typeface="Montserrat" pitchFamily="2" charset="77"/>
            </a:rPr>
            <a:t>OpenAI</a:t>
          </a:r>
          <a:endParaRPr lang="en-US" sz="2000" b="1" kern="1200" dirty="0">
            <a:latin typeface="Montserrat" pitchFamily="2" charset="77"/>
          </a:endParaRPr>
        </a:p>
      </dsp:txBody>
      <dsp:txXfrm>
        <a:off x="48433" y="2269468"/>
        <a:ext cx="6267358" cy="895294"/>
      </dsp:txXfrm>
    </dsp:sp>
    <dsp:sp modelId="{E1296875-AEE0-EC46-BC7B-7008F3A78797}">
      <dsp:nvSpPr>
        <dsp:cNvPr id="0" name=""/>
        <dsp:cNvSpPr/>
      </dsp:nvSpPr>
      <dsp:spPr>
        <a:xfrm>
          <a:off x="0" y="3365835"/>
          <a:ext cx="6364224" cy="992160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atin typeface="Montserrat" pitchFamily="2" charset="77"/>
            </a:rPr>
            <a:t>Twilio, Nodemailer</a:t>
          </a:r>
          <a:endParaRPr lang="en-US" sz="2000" b="1" kern="1200" dirty="0">
            <a:latin typeface="Montserrat" pitchFamily="2" charset="77"/>
          </a:endParaRPr>
        </a:p>
      </dsp:txBody>
      <dsp:txXfrm>
        <a:off x="48433" y="3414268"/>
        <a:ext cx="6267358" cy="895294"/>
      </dsp:txXfrm>
    </dsp:sp>
    <dsp:sp modelId="{3B10CB0B-5DAE-D04B-9497-DCCFC6F507AC}">
      <dsp:nvSpPr>
        <dsp:cNvPr id="0" name=""/>
        <dsp:cNvSpPr/>
      </dsp:nvSpPr>
      <dsp:spPr>
        <a:xfrm>
          <a:off x="0" y="4510635"/>
          <a:ext cx="6364224" cy="9921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>
              <a:latin typeface="Montserrat" pitchFamily="2" charset="77"/>
            </a:rPr>
            <a:t>GoogleMaps</a:t>
          </a:r>
          <a:endParaRPr lang="en-US" sz="1400" b="1" kern="1200" dirty="0">
            <a:latin typeface="Montserrat" pitchFamily="2" charset="77"/>
          </a:endParaRPr>
        </a:p>
      </dsp:txBody>
      <dsp:txXfrm>
        <a:off x="48433" y="4559068"/>
        <a:ext cx="6267358" cy="89529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938749-CCBA-974B-ABC2-4F5A9BE185E9}">
      <dsp:nvSpPr>
        <dsp:cNvPr id="0" name=""/>
        <dsp:cNvSpPr/>
      </dsp:nvSpPr>
      <dsp:spPr>
        <a:xfrm>
          <a:off x="655928" y="3386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React</a:t>
          </a:r>
        </a:p>
      </dsp:txBody>
      <dsp:txXfrm>
        <a:off x="655928" y="3386"/>
        <a:ext cx="2267302" cy="1360381"/>
      </dsp:txXfrm>
    </dsp:sp>
    <dsp:sp modelId="{571A77B9-06DB-FB45-AEA3-09DE344AB893}">
      <dsp:nvSpPr>
        <dsp:cNvPr id="0" name=""/>
        <dsp:cNvSpPr/>
      </dsp:nvSpPr>
      <dsp:spPr>
        <a:xfrm>
          <a:off x="3149961" y="3386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242561"/>
                <a:satOff val="-13988"/>
                <a:lumOff val="14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42561"/>
                <a:satOff val="-13988"/>
                <a:lumOff val="14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42561"/>
                <a:satOff val="-13988"/>
                <a:lumOff val="14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Node</a:t>
          </a:r>
        </a:p>
      </dsp:txBody>
      <dsp:txXfrm>
        <a:off x="3149961" y="3386"/>
        <a:ext cx="2267302" cy="1360381"/>
      </dsp:txXfrm>
    </dsp:sp>
    <dsp:sp modelId="{B9D4E14E-6EE1-614C-BB5D-9707D83A94BF}">
      <dsp:nvSpPr>
        <dsp:cNvPr id="0" name=""/>
        <dsp:cNvSpPr/>
      </dsp:nvSpPr>
      <dsp:spPr>
        <a:xfrm>
          <a:off x="5643994" y="3386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Mongoose</a:t>
          </a:r>
        </a:p>
      </dsp:txBody>
      <dsp:txXfrm>
        <a:off x="5643994" y="3386"/>
        <a:ext cx="2267302" cy="1360381"/>
      </dsp:txXfrm>
    </dsp:sp>
    <dsp:sp modelId="{D737FE4B-26C7-104D-AD49-3A4C62E9F6F0}">
      <dsp:nvSpPr>
        <dsp:cNvPr id="0" name=""/>
        <dsp:cNvSpPr/>
      </dsp:nvSpPr>
      <dsp:spPr>
        <a:xfrm>
          <a:off x="655928" y="1590498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Redux</a:t>
          </a:r>
        </a:p>
      </dsp:txBody>
      <dsp:txXfrm>
        <a:off x="655928" y="1590498"/>
        <a:ext cx="2267302" cy="1360381"/>
      </dsp:txXfrm>
    </dsp:sp>
    <dsp:sp modelId="{818BAF1F-0148-FF49-8C2C-D88C2504604A}">
      <dsp:nvSpPr>
        <dsp:cNvPr id="0" name=""/>
        <dsp:cNvSpPr/>
      </dsp:nvSpPr>
      <dsp:spPr>
        <a:xfrm>
          <a:off x="3149961" y="1590498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Type Script</a:t>
          </a:r>
        </a:p>
      </dsp:txBody>
      <dsp:txXfrm>
        <a:off x="3149961" y="1590498"/>
        <a:ext cx="2267302" cy="1360381"/>
      </dsp:txXfrm>
    </dsp:sp>
    <dsp:sp modelId="{6175E4FC-99E0-AA4C-BADF-1E765D18E5A1}">
      <dsp:nvSpPr>
        <dsp:cNvPr id="0" name=""/>
        <dsp:cNvSpPr/>
      </dsp:nvSpPr>
      <dsp:spPr>
        <a:xfrm>
          <a:off x="5643994" y="1590498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1212803"/>
                <a:satOff val="-69940"/>
                <a:lumOff val="719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212803"/>
                <a:satOff val="-69940"/>
                <a:lumOff val="719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212803"/>
                <a:satOff val="-69940"/>
                <a:lumOff val="719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Boot Strap</a:t>
          </a:r>
        </a:p>
      </dsp:txBody>
      <dsp:txXfrm>
        <a:off x="5643994" y="1590498"/>
        <a:ext cx="2267302" cy="1360381"/>
      </dsp:txXfrm>
    </dsp:sp>
    <dsp:sp modelId="{2C5EC3BD-316B-D84E-8CEB-E6DCE63978C1}">
      <dsp:nvSpPr>
        <dsp:cNvPr id="0" name=""/>
        <dsp:cNvSpPr/>
      </dsp:nvSpPr>
      <dsp:spPr>
        <a:xfrm>
          <a:off x="3149961" y="3177610"/>
          <a:ext cx="2267302" cy="1360381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Express</a:t>
          </a:r>
        </a:p>
      </dsp:txBody>
      <dsp:txXfrm>
        <a:off x="3149961" y="3177610"/>
        <a:ext cx="2267302" cy="13603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13T20:44:26.180"/>
    </inkml:context>
    <inkml:brush xml:id="br0">
      <inkml:brushProperty name="width" value="0.035" units="cm"/>
      <inkml:brushProperty name="height" value="0.035" units="cm"/>
      <inkml:brushProperty name="color" value="#004F8B"/>
    </inkml:brush>
  </inkml:definitions>
  <inkml:trace contextRef="#ctx0" brushRef="#br0">169 0 24575,'-4'0'0,"-2"5"0,-5 1 0,-4 4 0,-6 6 0,-2 4 0,-3-1 0,3 1 0,1-3 0,4-5-8191</inkml:trace>
</inkml:ink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6D5F-D5CC-837E-F42A-EAE17F1B0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A6E766-602C-9603-9F42-88C5CDDDFD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307DC-632D-3F6C-DE4E-9E0D6BDDF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C4A0E-A820-4E11-B835-15702C58F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DDDA1-EA82-61E8-53B4-BD4ABF65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30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A981-CBE2-4D40-C96A-8487A5EE1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5F6C8-D0AF-6253-38C7-53F2AB5FF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2DE55-DF85-30F9-ED46-EBB94746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CB5AC-BF6E-FC79-B1D9-0EA478FAC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7CF38-0583-4B88-25BE-FA54791D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16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FB3E66-A217-D00D-D67A-10433FA121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3FC60-8D47-E19B-D95A-8EC14F54F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EB6CF-627D-1651-9D0A-5FD902D9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4E5FD-A726-02F7-8529-3F6FAEE8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B3469-59DC-4D3F-A0D9-318C40244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414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81FC0-78E1-2ECF-FB1C-50B214B8E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18ADE-292C-658D-CA7D-51B978DCA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F7A38-7E70-ACA7-CAAD-9F9ACF52F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F0B8F-3E33-E70B-33CA-869752E6C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AA1D9-58F9-2EF4-FD2B-C5BF12DAE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10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74347-3F6B-8A94-A8C7-AE8FAD729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41646-CF7C-A3C5-B3F8-A9E492439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B136E-65F1-D89D-A045-C79ECE1C3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D8951-BAC5-86EE-0FB6-48E5A2D5B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637AA-C672-E210-6EFE-ADB36C0A4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108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E7B78-0A99-D558-C40F-D8CA8E0FC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5FEE5-CDA9-845F-F00C-4CD6939BE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E593E-3E5B-90CD-08BC-B8633B806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BBE6B-DA8D-D4A0-BFAB-3CB1C00EC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29C144-B5B0-E818-22C3-04A2BF94C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63DC3-4728-8D91-6C42-53F9A14E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402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90A38-805B-2D85-A988-B8B6A6C49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B6502-AC0F-AAC3-4FDB-C1F5337F0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3FFB9-6580-1226-D278-A9A6D2F2BF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A2A9EA-1255-4826-57AA-FE8DAD23FC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4A849A-A8FC-B9D0-BB40-60677A169B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B0F9B-7D1A-B7DF-3EA4-374ADE1FA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8A2A7-C000-BBCC-DE52-A54844FA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D2EC20-A3A2-24D1-7458-88ADD617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05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E07C-6749-CB41-98DD-0CD5770BD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5D2545-6269-F145-583D-AC3D02A68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E988B-18DD-192D-E423-E55216017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59EF9F-953D-4E68-E379-549A7AE2C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592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5A15CE-4C23-8C09-D6FD-EEB6F117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5B100-CAFD-B4F4-21CC-AD0707E66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3A753-A34F-58C9-DAE3-33A9807E8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035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7DDF8-1898-2F21-5294-7383B680D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2D38C-1F6A-6E0E-E990-229DAF888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55FD63-48FE-D43F-E791-A7908B27C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3A690-CAC2-25BA-1F0D-8A69D975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6658B-7938-7560-2736-89F3C1B4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7D475-5BCE-42B5-8434-87C5D243D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41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6C817-789C-6EDA-F5EB-A0380344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2B3940-D723-D17B-18DB-DA9411E4E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B96AA-3B69-214A-C53E-E9582B4FA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7C11C-7B64-F8C2-BA5A-55DA586B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69D774-6CC2-48F7-6E03-30F95DCD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F08B5D-62FB-9E50-CA25-8D9973A2A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292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C68C1A-2B61-0AA4-D613-8C98EC1A2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9B354-F9C9-1AD3-AF5E-FA1369E08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2C45E-C7CF-42DA-476E-E716768F80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DF089-4B62-40AB-9965-7BCF29F21C44}" type="datetimeFigureOut">
              <a:rPr lang="en-IN" smtClean="0"/>
              <a:t>22/04/24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4D3A0-52EE-9C9D-A16B-AAAAA3051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2C67F-374A-30BD-84D7-AABA5F2681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80D2A-2021-40BE-ABE4-FB8B343EC2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867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Hands moving forward">
            <a:extLst>
              <a:ext uri="{FF2B5EF4-FFF2-40B4-BE49-F238E27FC236}">
                <a16:creationId xmlns:a16="http://schemas.microsoft.com/office/drawing/2014/main" id="{E82C3500-D0AA-1558-5DC5-A5CDB6886F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702" b="10122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679DB8-F96B-1159-2392-D5D4C2BE4E07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rPr>
              <a:t>CRISISKONNECT</a:t>
            </a:r>
            <a:endParaRPr lang="en-US" sz="5200" b="1" dirty="0">
              <a:solidFill>
                <a:srgbClr val="FFFFFF"/>
              </a:solidFill>
              <a:latin typeface="Montserrat" pitchFamily="2" charset="77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59203-DF67-BC4A-5325-107BF6046B75}"/>
              </a:ext>
            </a:extLst>
          </p:cNvPr>
          <p:cNvSpPr txBox="1"/>
          <p:nvPr/>
        </p:nvSpPr>
        <p:spPr>
          <a:xfrm>
            <a:off x="1100051" y="4072043"/>
            <a:ext cx="10058400" cy="12827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3600" b="0" i="0" dirty="0">
                <a:effectLst/>
                <a:highlight>
                  <a:srgbClr val="FFFFFF"/>
                </a:highlight>
              </a:rPr>
              <a:t>Your helping hand in crisis</a:t>
            </a:r>
            <a:endParaRPr lang="en-US" sz="3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44C38A-51EE-644A-E041-04FAF85C4F1D}"/>
                  </a:ext>
                </a:extLst>
              </p14:cNvPr>
              <p14:cNvContentPartPr/>
              <p14:nvPr/>
            </p14:nvContentPartPr>
            <p14:xfrm>
              <a:off x="11895097" y="6449853"/>
              <a:ext cx="61200" cy="45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44C38A-51EE-644A-E041-04FAF85C4F1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888977" y="6443733"/>
                <a:ext cx="73440" cy="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0230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6AA611-23FB-3D63-F9E1-B0DDC22767D9}"/>
              </a:ext>
            </a:extLst>
          </p:cNvPr>
          <p:cNvSpPr txBox="1"/>
          <p:nvPr/>
        </p:nvSpPr>
        <p:spPr>
          <a:xfrm>
            <a:off x="8540496" y="727866"/>
            <a:ext cx="3266018" cy="3496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atin typeface="Montserrat" pitchFamily="2" charset="77"/>
                <a:ea typeface="+mj-ea"/>
                <a:cs typeface="+mj-cs"/>
              </a:rPr>
              <a:t>Incident Report </a:t>
            </a:r>
            <a:r>
              <a:rPr lang="en-US" sz="5400" b="1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rPr>
              <a:t>Form</a:t>
            </a:r>
          </a:p>
        </p:txBody>
      </p:sp>
      <p:pic>
        <p:nvPicPr>
          <p:cNvPr id="3" name="Picture 2" descr="A screenshot of a web page&#10;&#10;Description automatically generated">
            <a:extLst>
              <a:ext uri="{FF2B5EF4-FFF2-40B4-BE49-F238E27FC236}">
                <a16:creationId xmlns:a16="http://schemas.microsoft.com/office/drawing/2014/main" id="{7915C942-2574-ADBF-13D1-18A20140D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129"/>
            <a:ext cx="7772400" cy="422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3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3DFF47-EB9C-A4B0-540D-4815DAF9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IN" sz="4800" b="1" dirty="0">
                <a:latin typeface="Montserrat" pitchFamily="2" charset="77"/>
              </a:rPr>
              <a:t>INCIDENTS SECTION</a:t>
            </a:r>
          </a:p>
        </p:txBody>
      </p:sp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912E90F4-B62F-DC3B-B2B5-09D53F8DA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373" y="2249544"/>
            <a:ext cx="7772400" cy="362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44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EB065-A5A8-283F-6F4E-A79A2ECFE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416" y="346007"/>
            <a:ext cx="4711647" cy="1800526"/>
          </a:xfrm>
        </p:spPr>
        <p:txBody>
          <a:bodyPr>
            <a:normAutofit/>
          </a:bodyPr>
          <a:lstStyle/>
          <a:p>
            <a:r>
              <a:rPr lang="en-IN" b="1" dirty="0">
                <a:latin typeface="Montserrat" pitchFamily="2" charset="77"/>
              </a:rPr>
              <a:t>SAFE HOUSES LOCATION</a:t>
            </a:r>
          </a:p>
        </p:txBody>
      </p:sp>
      <p:pic>
        <p:nvPicPr>
          <p:cNvPr id="7" name="Picture 6" descr="A screenshot of a map&#10;&#10;Description automatically generated">
            <a:extLst>
              <a:ext uri="{FF2B5EF4-FFF2-40B4-BE49-F238E27FC236}">
                <a16:creationId xmlns:a16="http://schemas.microsoft.com/office/drawing/2014/main" id="{52D3B4BA-BAF4-F493-71D4-CBECE6D29C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436" y="2146533"/>
            <a:ext cx="7772400" cy="372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3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3DB390-EB18-949F-7265-DBA63EA9B33C}"/>
              </a:ext>
            </a:extLst>
          </p:cNvPr>
          <p:cNvSpPr txBox="1"/>
          <p:nvPr/>
        </p:nvSpPr>
        <p:spPr>
          <a:xfrm>
            <a:off x="533401" y="690636"/>
            <a:ext cx="4754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Montserrat" pitchFamily="2" charset="77"/>
              </a:rPr>
              <a:t>DONATE</a:t>
            </a:r>
          </a:p>
        </p:txBody>
      </p:sp>
      <p:pic>
        <p:nvPicPr>
          <p:cNvPr id="6" name="Picture 5" descr="A close-up of a heart&#10;&#10;Description automatically generated">
            <a:extLst>
              <a:ext uri="{FF2B5EF4-FFF2-40B4-BE49-F238E27FC236}">
                <a16:creationId xmlns:a16="http://schemas.microsoft.com/office/drawing/2014/main" id="{5FDF7586-5F96-668B-2ABA-2C48CB070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97" y="1654538"/>
            <a:ext cx="7772400" cy="3431312"/>
          </a:xfrm>
          <a:prstGeom prst="rect">
            <a:avLst/>
          </a:prstGeom>
        </p:spPr>
      </p:pic>
      <p:pic>
        <p:nvPicPr>
          <p:cNvPr id="8" name="Picture 7" descr="A screenshot of a credit card&#10;&#10;Description automatically generated">
            <a:extLst>
              <a:ext uri="{FF2B5EF4-FFF2-40B4-BE49-F238E27FC236}">
                <a16:creationId xmlns:a16="http://schemas.microsoft.com/office/drawing/2014/main" id="{DE849DBB-AC07-61C7-B5EE-E614354DBC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4" r="16573" b="6133"/>
          <a:stretch/>
        </p:blipFill>
        <p:spPr>
          <a:xfrm>
            <a:off x="7772400" y="182302"/>
            <a:ext cx="4187952" cy="64373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40E99B-C3FC-403A-ED0F-53F0DB04F6DC}"/>
              </a:ext>
            </a:extLst>
          </p:cNvPr>
          <p:cNvSpPr txBox="1"/>
          <p:nvPr/>
        </p:nvSpPr>
        <p:spPr>
          <a:xfrm>
            <a:off x="13130784" y="49011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279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B1347B-0326-8609-D6C7-2E5832A79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04" y="345260"/>
            <a:ext cx="3888526" cy="1800526"/>
          </a:xfrm>
        </p:spPr>
        <p:txBody>
          <a:bodyPr>
            <a:normAutofit/>
          </a:bodyPr>
          <a:lstStyle/>
          <a:p>
            <a:r>
              <a:rPr lang="en-IN" sz="4800" b="1" dirty="0">
                <a:latin typeface="Montserrat" pitchFamily="2" charset="77"/>
              </a:rPr>
              <a:t>GUIDES </a:t>
            </a:r>
          </a:p>
        </p:txBody>
      </p:sp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5098D989-79B4-74DE-085D-6FE77E72F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944" y="1207008"/>
            <a:ext cx="9056186" cy="512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D9490-3625-40C5-E134-BE74B423D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90" y="570645"/>
            <a:ext cx="5140126" cy="13232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b="1" kern="1200" dirty="0">
                <a:solidFill>
                  <a:schemeClr val="tx1"/>
                </a:solidFill>
                <a:latin typeface="Montserrat" pitchFamily="2" charset="77"/>
              </a:rPr>
              <a:t>ASSISTANCE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with red and blue pins&#10;&#10;Description automatically generated">
            <a:extLst>
              <a:ext uri="{FF2B5EF4-FFF2-40B4-BE49-F238E27FC236}">
                <a16:creationId xmlns:a16="http://schemas.microsoft.com/office/drawing/2014/main" id="{15351595-A37D-3D6B-7598-0478E35B2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39" y="1893851"/>
            <a:ext cx="9077319" cy="433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78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6C2408-90AB-57EA-2780-034BFA2AD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686" y="32427"/>
            <a:ext cx="7784078" cy="1800526"/>
          </a:xfrm>
        </p:spPr>
        <p:txBody>
          <a:bodyPr>
            <a:normAutofit/>
          </a:bodyPr>
          <a:lstStyle/>
          <a:p>
            <a:r>
              <a:rPr lang="en-IN" sz="4800" b="1" dirty="0">
                <a:latin typeface="Montserrat" pitchFamily="2" charset="77"/>
              </a:rPr>
              <a:t>AI HELP ASSISTANT</a:t>
            </a:r>
          </a:p>
        </p:txBody>
      </p:sp>
      <p:pic>
        <p:nvPicPr>
          <p:cNvPr id="3" name="Screen Recording 2024-04-22 at 7.39.01 PM">
            <a:hlinkClick r:id="" action="ppaction://media"/>
            <a:extLst>
              <a:ext uri="{FF2B5EF4-FFF2-40B4-BE49-F238E27FC236}">
                <a16:creationId xmlns:a16="http://schemas.microsoft.com/office/drawing/2014/main" id="{D2989B0F-4DD0-63C1-D04A-D99095B6B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82352" y="1865380"/>
            <a:ext cx="7784078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3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D9934B-04F1-7E24-50CE-3EE5913D242E}"/>
              </a:ext>
            </a:extLst>
          </p:cNvPr>
          <p:cNvSpPr txBox="1"/>
          <p:nvPr/>
        </p:nvSpPr>
        <p:spPr>
          <a:xfrm>
            <a:off x="426720" y="330958"/>
            <a:ext cx="56692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Montserrat" pitchFamily="2" charset="77"/>
              </a:rPr>
              <a:t>ADMIN DASHBOARD</a:t>
            </a:r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9B92B3C6-9348-38D5-D325-BF6094BCD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008" y="1777508"/>
            <a:ext cx="7772400" cy="418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98A9E-FCF4-619E-2075-0CB8B15AD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b="1" kern="1200" dirty="0">
                <a:solidFill>
                  <a:schemeClr val="tx1"/>
                </a:solidFill>
                <a:latin typeface="Montserrat" pitchFamily="2" charset="77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3436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E4419-2875-6F5C-A494-F8BC04FBD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" y="640823"/>
            <a:ext cx="4195390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Montserrat" pitchFamily="2" charset="77"/>
              </a:rPr>
              <a:t>Developers of the Project 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4" name="TextBox 3">
            <a:extLst>
              <a:ext uri="{FF2B5EF4-FFF2-40B4-BE49-F238E27FC236}">
                <a16:creationId xmlns:a16="http://schemas.microsoft.com/office/drawing/2014/main" id="{2A93F2EB-C78C-3A09-B01A-6AEDEDF4E7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595969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630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green text and grey objects&#10;&#10;Description automatically generated">
            <a:extLst>
              <a:ext uri="{FF2B5EF4-FFF2-40B4-BE49-F238E27FC236}">
                <a16:creationId xmlns:a16="http://schemas.microsoft.com/office/drawing/2014/main" id="{7A32F4BB-5BC2-A32F-D131-DFD8D8E74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834" y="1636475"/>
            <a:ext cx="6700607" cy="36248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D27056-BA28-E4AA-BF46-AA62A1BDAF66}"/>
              </a:ext>
            </a:extLst>
          </p:cNvPr>
          <p:cNvSpPr txBox="1"/>
          <p:nvPr/>
        </p:nvSpPr>
        <p:spPr>
          <a:xfrm>
            <a:off x="176271" y="998806"/>
            <a:ext cx="484589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ontserrat" pitchFamily="2" charset="77"/>
              </a:rPr>
              <a:t>CRISISKONNECT</a:t>
            </a:r>
            <a:r>
              <a:rPr lang="en-US" dirty="0">
                <a:latin typeface="Montserrat" pitchFamily="2" charset="77"/>
              </a:rPr>
              <a:t> is an</a:t>
            </a:r>
            <a:r>
              <a:rPr lang="en-US" dirty="0">
                <a:effectLst/>
                <a:latin typeface="Montserrat" pitchFamily="2" charset="77"/>
              </a:rPr>
              <a:t> intuitive platform designed to streamline disaster management and support, connecting those affected by crises with a robust network of assistance. It serves as a critical touchpoint for emergency updates and empowering individuals and communities to navigate through challenges with confidence and resilience. Whether it’s reporting incidents, accessing guides, or receiving aid, </a:t>
            </a:r>
            <a:r>
              <a:rPr lang="en-US" dirty="0" err="1">
                <a:effectLst/>
                <a:latin typeface="Montserrat" pitchFamily="2" charset="77"/>
              </a:rPr>
              <a:t>Crisiskonect</a:t>
            </a:r>
            <a:r>
              <a:rPr lang="en-US" dirty="0">
                <a:effectLst/>
                <a:latin typeface="Montserrat" pitchFamily="2" charset="77"/>
              </a:rPr>
              <a:t> is the centralized hub that makes reliable support accessible when and where it's needed the most.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850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extBox 7">
            <a:extLst>
              <a:ext uri="{FF2B5EF4-FFF2-40B4-BE49-F238E27FC236}">
                <a16:creationId xmlns:a16="http://schemas.microsoft.com/office/drawing/2014/main" id="{FFC39AD1-21D1-DABB-C26A-8D0EC2D364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6832207"/>
              </p:ext>
            </p:extLst>
          </p:nvPr>
        </p:nvGraphicFramePr>
        <p:xfrm>
          <a:off x="836675" y="240859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A0880B7-EE41-B8B9-E120-D1632ECCA16D}"/>
              </a:ext>
            </a:extLst>
          </p:cNvPr>
          <p:cNvSpPr txBox="1"/>
          <p:nvPr/>
        </p:nvSpPr>
        <p:spPr>
          <a:xfrm>
            <a:off x="436098" y="835920"/>
            <a:ext cx="11535507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Montserrat" pitchFamily="2" charset="77"/>
              </a:rPr>
              <a:t>Why Crisis connect?</a:t>
            </a:r>
          </a:p>
          <a:p>
            <a:endParaRPr lang="en-US" dirty="0"/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itchFamily="2" charset="77"/>
              </a:rPr>
              <a:t>Crisis Connect serves as a lifeline during emergencies, offering a centralized platform that links individuals and communities to essential resources and support. It's an empowering tool for real-time communication, providing guidance, assistance, and updates when they're needed most, ensuring that no one has to face a crisis alone.</a:t>
            </a:r>
            <a:endParaRPr lang="en-US" sz="20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006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EA370-ABC6-4D1D-0855-CFE11C493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" y="1161288"/>
            <a:ext cx="3978343" cy="4526280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Montserrat" pitchFamily="2" charset="77"/>
              </a:rPr>
              <a:t>API’s Implemented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1601EED-9511-71EA-6457-DFFC83A60C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960876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1188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4B1CD7-12C4-97C0-A2D5-99DA68282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409" y="330003"/>
            <a:ext cx="6002110" cy="1495425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Montserrat" pitchFamily="2" charset="77"/>
              </a:rPr>
              <a:t>Tech Stack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C9B0C66-FEFB-CB6B-8255-E8E1407236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09431"/>
              </p:ext>
            </p:extLst>
          </p:nvPr>
        </p:nvGraphicFramePr>
        <p:xfrm>
          <a:off x="1730326" y="1986618"/>
          <a:ext cx="8567225" cy="45413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0423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504F16-24FE-C72A-FD60-2DB6CF003F4C}"/>
              </a:ext>
            </a:extLst>
          </p:cNvPr>
          <p:cNvSpPr txBox="1"/>
          <p:nvPr/>
        </p:nvSpPr>
        <p:spPr>
          <a:xfrm>
            <a:off x="489098" y="1146943"/>
            <a:ext cx="5019074" cy="77144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atin typeface="Montserrat" pitchFamily="2" charset="77"/>
                <a:ea typeface="+mj-ea"/>
                <a:cs typeface="+mj-cs"/>
              </a:rPr>
              <a:t>HOME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4" descr="A map with red pins on it&#10;&#10;Description automatically generated">
            <a:extLst>
              <a:ext uri="{FF2B5EF4-FFF2-40B4-BE49-F238E27FC236}">
                <a16:creationId xmlns:a16="http://schemas.microsoft.com/office/drawing/2014/main" id="{77FD0F63-E71A-C9CA-5E6D-035D8246C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71" y="796530"/>
            <a:ext cx="5510331" cy="281026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several colorful cards&#10;&#10;Description automatically generated">
            <a:extLst>
              <a:ext uri="{FF2B5EF4-FFF2-40B4-BE49-F238E27FC236}">
                <a16:creationId xmlns:a16="http://schemas.microsoft.com/office/drawing/2014/main" id="{DE3DA37B-3F8B-EBD2-9A29-F3E1DCC7D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71" y="3897737"/>
            <a:ext cx="5510334" cy="239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07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DB5B7-71A6-4F0F-0EB8-30956FC3D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861395"/>
            <a:ext cx="3734014" cy="356616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600" b="1" dirty="0">
                <a:latin typeface="Montserrat" pitchFamily="2" charset="77"/>
              </a:rPr>
              <a:t>Sign-up Page to the website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login form&#10;&#10;Description automatically generated">
            <a:extLst>
              <a:ext uri="{FF2B5EF4-FFF2-40B4-BE49-F238E27FC236}">
                <a16:creationId xmlns:a16="http://schemas.microsoft.com/office/drawing/2014/main" id="{D974EBB2-24BD-D535-5A6F-3337CB9F4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6" r="34690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0384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8F7A9A-6359-8326-8054-5F94B3A07439}"/>
              </a:ext>
            </a:extLst>
          </p:cNvPr>
          <p:cNvSpPr txBox="1"/>
          <p:nvPr/>
        </p:nvSpPr>
        <p:spPr>
          <a:xfrm>
            <a:off x="774380" y="442218"/>
            <a:ext cx="4657156" cy="2136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Montserrat" pitchFamily="2" charset="77"/>
                <a:ea typeface="+mj-ea"/>
                <a:cs typeface="+mj-cs"/>
              </a:rPr>
              <a:t>Home </a:t>
            </a:r>
            <a:r>
              <a:rPr lang="en-US" sz="4800" b="1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rPr>
              <a:t>Page</a:t>
            </a:r>
          </a:p>
        </p:txBody>
      </p:sp>
      <p:pic>
        <p:nvPicPr>
          <p:cNvPr id="4" name="Picture 3" descr="A screenshot of a web page&#10;&#10;Description automatically generated">
            <a:extLst>
              <a:ext uri="{FF2B5EF4-FFF2-40B4-BE49-F238E27FC236}">
                <a16:creationId xmlns:a16="http://schemas.microsoft.com/office/drawing/2014/main" id="{3FBA675C-FEB4-A8D1-DC28-81752BA7E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454" y="2134283"/>
            <a:ext cx="8169679" cy="429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8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2342</TotalTime>
  <Words>215</Words>
  <Application>Microsoft Macintosh PowerPoint</Application>
  <PresentationFormat>Widescreen</PresentationFormat>
  <Paragraphs>41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Montserrat</vt:lpstr>
      <vt:lpstr>Office Theme</vt:lpstr>
      <vt:lpstr>PowerPoint Presentation</vt:lpstr>
      <vt:lpstr>Developers of the Project </vt:lpstr>
      <vt:lpstr>PowerPoint Presentation</vt:lpstr>
      <vt:lpstr>PowerPoint Presentation</vt:lpstr>
      <vt:lpstr>API’s Implemented</vt:lpstr>
      <vt:lpstr>Tech Stack </vt:lpstr>
      <vt:lpstr>PowerPoint Presentation</vt:lpstr>
      <vt:lpstr>Sign-up Page to the website</vt:lpstr>
      <vt:lpstr>PowerPoint Presentation</vt:lpstr>
      <vt:lpstr>PowerPoint Presentation</vt:lpstr>
      <vt:lpstr>INCIDENTS SECTION</vt:lpstr>
      <vt:lpstr>SAFE HOUSES LOCATION</vt:lpstr>
      <vt:lpstr>PowerPoint Presentation</vt:lpstr>
      <vt:lpstr>GUIDES </vt:lpstr>
      <vt:lpstr>ASSISTANCE</vt:lpstr>
      <vt:lpstr>AI HELP ASSISTANT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pothuganti</dc:creator>
  <cp:lastModifiedBy>Sai Priya Veerabomma</cp:lastModifiedBy>
  <cp:revision>12</cp:revision>
  <dcterms:created xsi:type="dcterms:W3CDTF">2023-12-12T08:07:46Z</dcterms:created>
  <dcterms:modified xsi:type="dcterms:W3CDTF">2024-04-23T03:10:07Z</dcterms:modified>
</cp:coreProperties>
</file>

<file path=docProps/thumbnail.jpeg>
</file>